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3F09-4AA7-43DB-A1CA-630443789CAE}" type="datetimeFigureOut">
              <a:rPr lang="fi-FI" smtClean="0"/>
              <a:t>30.4.2023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ED591A2-857D-42D1-8FDB-F9CF681B4B91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86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3F09-4AA7-43DB-A1CA-630443789CAE}" type="datetimeFigureOut">
              <a:rPr lang="fi-FI" smtClean="0"/>
              <a:t>30.4.2023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91A2-857D-42D1-8FDB-F9CF681B4B91}" type="slidenum">
              <a:rPr lang="fi-FI" smtClean="0"/>
              <a:t>‹#›</a:t>
            </a:fld>
            <a:endParaRPr lang="fi-FI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07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3F09-4AA7-43DB-A1CA-630443789CAE}" type="datetimeFigureOut">
              <a:rPr lang="fi-FI" smtClean="0"/>
              <a:t>30.4.2023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91A2-857D-42D1-8FDB-F9CF681B4B91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26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3F09-4AA7-43DB-A1CA-630443789CAE}" type="datetimeFigureOut">
              <a:rPr lang="fi-FI" smtClean="0"/>
              <a:t>30.4.2023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91A2-857D-42D1-8FDB-F9CF681B4B91}" type="slidenum">
              <a:rPr lang="fi-FI" smtClean="0"/>
              <a:t>‹#›</a:t>
            </a:fld>
            <a:endParaRPr lang="fi-FI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44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3F09-4AA7-43DB-A1CA-630443789CAE}" type="datetimeFigureOut">
              <a:rPr lang="fi-FI" smtClean="0"/>
              <a:t>30.4.2023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91A2-857D-42D1-8FDB-F9CF681B4B91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272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3F09-4AA7-43DB-A1CA-630443789CAE}" type="datetimeFigureOut">
              <a:rPr lang="fi-FI" smtClean="0"/>
              <a:t>30.4.2023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91A2-857D-42D1-8FDB-F9CF681B4B91}" type="slidenum">
              <a:rPr lang="fi-FI" smtClean="0"/>
              <a:t>‹#›</a:t>
            </a:fld>
            <a:endParaRPr lang="fi-FI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57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3F09-4AA7-43DB-A1CA-630443789CAE}" type="datetimeFigureOut">
              <a:rPr lang="fi-FI" smtClean="0"/>
              <a:t>30.4.2023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91A2-857D-42D1-8FDB-F9CF681B4B91}" type="slidenum">
              <a:rPr lang="fi-FI" smtClean="0"/>
              <a:t>‹#›</a:t>
            </a:fld>
            <a:endParaRPr lang="fi-FI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456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3F09-4AA7-43DB-A1CA-630443789CAE}" type="datetimeFigureOut">
              <a:rPr lang="fi-FI" smtClean="0"/>
              <a:t>30.4.2023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91A2-857D-42D1-8FDB-F9CF681B4B91}" type="slidenum">
              <a:rPr lang="fi-FI" smtClean="0"/>
              <a:t>‹#›</a:t>
            </a:fld>
            <a:endParaRPr lang="fi-FI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25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3F09-4AA7-43DB-A1CA-630443789CAE}" type="datetimeFigureOut">
              <a:rPr lang="fi-FI" smtClean="0"/>
              <a:t>30.4.2023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91A2-857D-42D1-8FDB-F9CF681B4B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143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3F09-4AA7-43DB-A1CA-630443789CAE}" type="datetimeFigureOut">
              <a:rPr lang="fi-FI" smtClean="0"/>
              <a:t>30.4.2023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91A2-857D-42D1-8FDB-F9CF681B4B91}" type="slidenum">
              <a:rPr lang="fi-FI" smtClean="0"/>
              <a:t>‹#›</a:t>
            </a:fld>
            <a:endParaRPr lang="fi-FI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51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F3C3F09-4AA7-43DB-A1CA-630443789CAE}" type="datetimeFigureOut">
              <a:rPr lang="fi-FI" smtClean="0"/>
              <a:t>30.4.2023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91A2-857D-42D1-8FDB-F9CF681B4B91}" type="slidenum">
              <a:rPr lang="fi-FI" smtClean="0"/>
              <a:t>‹#›</a:t>
            </a:fld>
            <a:endParaRPr lang="fi-FI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878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C3F09-4AA7-43DB-A1CA-630443789CAE}" type="datetimeFigureOut">
              <a:rPr lang="fi-FI" smtClean="0"/>
              <a:t>30.4.2023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ED591A2-857D-42D1-8FDB-F9CF681B4B91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76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nta.fi/sv/uppgifter-i-kanta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A30BA2B9-1618-3B03-9E4E-CD55FF785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727" y="348954"/>
            <a:ext cx="8876545" cy="596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7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F72D0F9-02C6-2A40-0CE0-9BC069986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789" y="140683"/>
            <a:ext cx="2886422" cy="59466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8267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">
            <a:extLst>
              <a:ext uri="{FF2B5EF4-FFF2-40B4-BE49-F238E27FC236}">
                <a16:creationId xmlns:a16="http://schemas.microsoft.com/office/drawing/2014/main" id="{76A8C514-CC34-DA29-CAF1-23ACB97A5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429" y="168869"/>
            <a:ext cx="3300005" cy="61001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F7506F21-A17E-72FA-B06C-BD30722DA31F}"/>
              </a:ext>
            </a:extLst>
          </p:cNvPr>
          <p:cNvSpPr txBox="1"/>
          <p:nvPr/>
        </p:nvSpPr>
        <p:spPr>
          <a:xfrm>
            <a:off x="592184" y="2633395"/>
            <a:ext cx="628758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sv-SE" b="0" i="0" u="sng" dirty="0">
                <a:solidFill>
                  <a:srgbClr val="0066A1"/>
                </a:solidFill>
                <a:effectLst/>
                <a:latin typeface="Santral"/>
                <a:hlinkClick r:id="rId3"/>
              </a:rPr>
              <a:t>Läs mer om hur uppgifter sparas i Kanta på webbplatsen kanta.fi. </a:t>
            </a:r>
            <a:endParaRPr lang="sv-SE" b="0" i="0" dirty="0">
              <a:solidFill>
                <a:srgbClr val="000000"/>
              </a:solidFill>
              <a:effectLst/>
              <a:latin typeface="Santral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F7C03D5-5045-D658-F2DD-2D3914A442F4}"/>
              </a:ext>
            </a:extLst>
          </p:cNvPr>
          <p:cNvSpPr txBox="1"/>
          <p:nvPr/>
        </p:nvSpPr>
        <p:spPr>
          <a:xfrm>
            <a:off x="592183" y="679269"/>
            <a:ext cx="65662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Klicka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länken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finns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nere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ingångssidan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välj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anvisningar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uppe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sidan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så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kommer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sida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hur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sparas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Kantas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samt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olika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olika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anvisningar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hur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tryggt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använder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Kanta: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AC292B3-1538-094F-1D51-47996B320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217236" y="2597307"/>
            <a:ext cx="329213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text, brev&#10;&#10;Automatiskt genererad beskrivning">
            <a:extLst>
              <a:ext uri="{FF2B5EF4-FFF2-40B4-BE49-F238E27FC236}">
                <a16:creationId xmlns:a16="http://schemas.microsoft.com/office/drawing/2014/main" id="{07CD41AB-7B2C-649A-8647-AA883EC6B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256" y="136305"/>
            <a:ext cx="6989488" cy="602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69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text, brev&#10;&#10;Automatiskt genererad beskrivning">
            <a:extLst>
              <a:ext uri="{FF2B5EF4-FFF2-40B4-BE49-F238E27FC236}">
                <a16:creationId xmlns:a16="http://schemas.microsoft.com/office/drawing/2014/main" id="{8E755A88-4720-1671-A7E0-722692B9A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851" y="740229"/>
            <a:ext cx="9234298" cy="42259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1499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B56048FB-E557-D373-7776-B33B4BBF4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626" y="455699"/>
            <a:ext cx="5006748" cy="6179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4702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text, brev&#10;&#10;Automatiskt genererad beskrivning">
            <a:extLst>
              <a:ext uri="{FF2B5EF4-FFF2-40B4-BE49-F238E27FC236}">
                <a16:creationId xmlns:a16="http://schemas.microsoft.com/office/drawing/2014/main" id="{58F28D9E-27B1-A205-27CD-65B01BFDF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760" y="333714"/>
            <a:ext cx="5364480" cy="6190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9434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text, brev&#10;&#10;Automatiskt genererad beskrivning">
            <a:extLst>
              <a:ext uri="{FF2B5EF4-FFF2-40B4-BE49-F238E27FC236}">
                <a16:creationId xmlns:a16="http://schemas.microsoft.com/office/drawing/2014/main" id="{914D815C-C1F2-BB2A-5D29-1646E12A4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491" y="1255225"/>
            <a:ext cx="7027863" cy="45446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9630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text, Webbplats&#10;&#10;Automatiskt genererad beskrivning">
            <a:extLst>
              <a:ext uri="{FF2B5EF4-FFF2-40B4-BE49-F238E27FC236}">
                <a16:creationId xmlns:a16="http://schemas.microsoft.com/office/drawing/2014/main" id="{D709DD95-8AFB-43D0-A84D-086654A7C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98" y="770970"/>
            <a:ext cx="10626893" cy="5279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" name="Rak pilkoppling 1">
            <a:extLst>
              <a:ext uri="{FF2B5EF4-FFF2-40B4-BE49-F238E27FC236}">
                <a16:creationId xmlns:a16="http://schemas.microsoft.com/office/drawing/2014/main" id="{5DBEEC05-B455-18B7-DBAE-E58CBD8F4A06}"/>
              </a:ext>
            </a:extLst>
          </p:cNvPr>
          <p:cNvCxnSpPr/>
          <p:nvPr/>
        </p:nvCxnSpPr>
        <p:spPr>
          <a:xfrm>
            <a:off x="5691595" y="1008821"/>
            <a:ext cx="1104900" cy="2952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ktangel 2">
            <a:extLst>
              <a:ext uri="{FF2B5EF4-FFF2-40B4-BE49-F238E27FC236}">
                <a16:creationId xmlns:a16="http://schemas.microsoft.com/office/drawing/2014/main" id="{8F005EEB-8CEE-0A4C-EE5E-0A9683D59551}"/>
              </a:ext>
            </a:extLst>
          </p:cNvPr>
          <p:cNvSpPr/>
          <p:nvPr/>
        </p:nvSpPr>
        <p:spPr>
          <a:xfrm>
            <a:off x="6796495" y="1092165"/>
            <a:ext cx="1390650" cy="361950"/>
          </a:xfrm>
          <a:prstGeom prst="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200" b="0" i="0" u="none" strike="noStrike" kern="1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Logga in</a:t>
            </a:r>
            <a:endParaRPr kumimoji="0" lang="fi-FI" sz="1200" b="0" i="0" u="none" strike="noStrike" kern="1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ktangel 4">
            <a:extLst>
              <a:ext uri="{FF2B5EF4-FFF2-40B4-BE49-F238E27FC236}">
                <a16:creationId xmlns:a16="http://schemas.microsoft.com/office/drawing/2014/main" id="{E78ECA4C-DD82-DE09-30C7-1F14929FF884}"/>
              </a:ext>
            </a:extLst>
          </p:cNvPr>
          <p:cNvSpPr/>
          <p:nvPr/>
        </p:nvSpPr>
        <p:spPr>
          <a:xfrm>
            <a:off x="3587931" y="5750409"/>
            <a:ext cx="2438400" cy="600075"/>
          </a:xfrm>
          <a:prstGeom prst="rect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200" b="0" i="0" u="none" strike="noStrike" kern="1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Bekanta dig med MittKanta</a:t>
            </a:r>
            <a:endParaRPr kumimoji="0" lang="fi-FI" sz="1200" b="0" i="0" u="none" strike="noStrike" kern="1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ak pilkoppling 3">
            <a:extLst>
              <a:ext uri="{FF2B5EF4-FFF2-40B4-BE49-F238E27FC236}">
                <a16:creationId xmlns:a16="http://schemas.microsoft.com/office/drawing/2014/main" id="{1436AA42-51F1-F6AA-27B9-44DE31C10E24}"/>
              </a:ext>
            </a:extLst>
          </p:cNvPr>
          <p:cNvCxnSpPr>
            <a:cxnSpLocks/>
          </p:cNvCxnSpPr>
          <p:nvPr/>
        </p:nvCxnSpPr>
        <p:spPr>
          <a:xfrm>
            <a:off x="2453504" y="5969484"/>
            <a:ext cx="1056050" cy="117546"/>
          </a:xfrm>
          <a:prstGeom prst="straightConnector1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60457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Webbplats&#10;&#10;Automatiskt genererad beskrivning">
            <a:extLst>
              <a:ext uri="{FF2B5EF4-FFF2-40B4-BE49-F238E27FC236}">
                <a16:creationId xmlns:a16="http://schemas.microsoft.com/office/drawing/2014/main" id="{2BEB90C2-B6AF-C572-3E7C-072266D6A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743" y="771081"/>
            <a:ext cx="9253547" cy="4497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3122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D42D45E7-3A24-7003-D332-84AC3799B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013" y="367806"/>
            <a:ext cx="1616131" cy="3747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7955BC54-063F-CC72-1D95-F04826E5C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582" y="367806"/>
            <a:ext cx="6398729" cy="2053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Nuoli: Oikea 4">
            <a:extLst>
              <a:ext uri="{FF2B5EF4-FFF2-40B4-BE49-F238E27FC236}">
                <a16:creationId xmlns:a16="http://schemas.microsoft.com/office/drawing/2014/main" id="{CC1AD65B-0B25-ABA2-0386-71E97391574C}"/>
              </a:ext>
            </a:extLst>
          </p:cNvPr>
          <p:cNvSpPr/>
          <p:nvPr/>
        </p:nvSpPr>
        <p:spPr>
          <a:xfrm>
            <a:off x="2565815" y="2210939"/>
            <a:ext cx="461554" cy="2755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290C219-9145-C4BD-67D7-2F98B0471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964" y="2968158"/>
            <a:ext cx="1188000" cy="374722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AC567DE0-D65B-F615-F0D5-398A8E3163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788" y="1394410"/>
            <a:ext cx="481626" cy="32921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5CB1CE0-DB55-7633-0868-138D58A607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587768" y="2562738"/>
            <a:ext cx="481626" cy="329213"/>
          </a:xfrm>
          <a:prstGeom prst="rect">
            <a:avLst/>
          </a:prstGeom>
        </p:spPr>
      </p:pic>
      <p:pic>
        <p:nvPicPr>
          <p:cNvPr id="6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B4984464-1AA3-D339-50CA-9692D1250C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639" y="337326"/>
            <a:ext cx="2153936" cy="3747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894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Galleria">
  <a:themeElements>
    <a:clrScheme name="Galle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71</TotalTime>
  <Words>59</Words>
  <Application>Microsoft Office PowerPoint</Application>
  <PresentationFormat>Laajakuva</PresentationFormat>
  <Paragraphs>4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Gill Sans MT</vt:lpstr>
      <vt:lpstr>Santral</vt:lpstr>
      <vt:lpstr>Galleria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Tore Kindstedt</dc:creator>
  <cp:lastModifiedBy>Tore Kindstedt</cp:lastModifiedBy>
  <cp:revision>6</cp:revision>
  <dcterms:created xsi:type="dcterms:W3CDTF">2023-04-30T11:48:51Z</dcterms:created>
  <dcterms:modified xsi:type="dcterms:W3CDTF">2023-04-30T13:14:58Z</dcterms:modified>
</cp:coreProperties>
</file>