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E09ECC-7E7B-B2CE-0C27-5F68C24E5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1EFB364-7656-275D-6FFD-256D7C1AB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4A2C60-684B-4F64-6AED-3F95C64F0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9A46-F5CF-43B3-9BCD-295EDA7C85C1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97F490-E7E8-90FE-EE58-D0BC49F88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F1348B-A08C-CCB2-0F74-214B58833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57B-DE28-4786-872B-0B158B4E5E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171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C89407-9375-0749-C4D3-E2C6BF10F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0E7EE7F-1EF1-D6BF-E2A2-08AAECD0B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F350E9-6EBB-1CBA-4E1B-2C41C1BF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9A46-F5CF-43B3-9BCD-295EDA7C85C1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5E7AE6-48C7-D56D-AF08-643DB95C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59AF6D-8802-91B0-79F1-6A124ED1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57B-DE28-4786-872B-0B158B4E5E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094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BC71A6E-F5CD-6108-6677-8F318877B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81E9C82-E27C-D581-66DB-E16A98E55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7D1FE2-8008-C93F-3AC8-8B074A57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9A46-F5CF-43B3-9BCD-295EDA7C85C1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DA994F-70D5-C171-E758-EBCE80E64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B470B7-EF0C-3B45-BCC0-0C24DFA7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57B-DE28-4786-872B-0B158B4E5E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596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7DAA13-35A9-2203-0CF7-E31F936D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36F820-C5CC-8FDA-E24F-B6653E42D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EDC84A-4596-21B9-6ED8-0D824EE9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9A46-F5CF-43B3-9BCD-295EDA7C85C1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1A8AA4E-5D05-2099-4BEA-141F4018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4F6F36-FC74-9F30-CF1E-1F882F55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57B-DE28-4786-872B-0B158B4E5E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908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66E6C6-D348-3F72-1388-46DF4EDA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E5CC64-BD67-EA0C-BAF5-18D165D9D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6AC0DF-62D5-1B5E-F58E-EEE623BE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9A46-F5CF-43B3-9BCD-295EDA7C85C1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FD3419-2659-1BC0-780C-D901EE84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8DBA09-BC30-BECC-8A07-80D45040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57B-DE28-4786-872B-0B158B4E5E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788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59C0DE-62CC-5A92-80D6-B47C6CF9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AEA491-4332-77EA-D315-E598D0D40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E3C781B-2BF5-C8BC-5B4F-71ED036D6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56C0C02-CDB3-3D86-3D3C-C81C8D50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9A46-F5CF-43B3-9BCD-295EDA7C85C1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6EA9E29-31AC-C604-2D70-3ABEF3FAC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80CBE8D-2DCB-04E7-BA15-B036967F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57B-DE28-4786-872B-0B158B4E5E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87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86858F-1E43-98AF-7882-8EFDE18D2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D9FDD70-C64A-D463-5F1F-AB8512B08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B3A667-22FD-AABD-5739-47EA5EFF4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6D883AD-A54D-8707-2ED8-4754EDEA6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F78BFEE-86F7-F1C1-97E0-BCFEB8571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92F6D0D-4ECB-1B58-7B37-55463974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9A46-F5CF-43B3-9BCD-295EDA7C85C1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6B1AEA4-FE2E-0A10-B737-64DA252B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D91514C-C724-B449-3D28-A2D2EF44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57B-DE28-4786-872B-0B158B4E5E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802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8FC157-17B0-BE38-14C1-9BAE47B4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0BC66B-3ABA-2158-7E54-6E4B991D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9A46-F5CF-43B3-9BCD-295EDA7C85C1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5A8F7BB-8190-3E87-C758-285FDFFA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C1ACDC4-9DFA-48AC-C2B4-179D7ACA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57B-DE28-4786-872B-0B158B4E5E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706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447FA01-ABA1-7BA3-CBD3-881D107EA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9A46-F5CF-43B3-9BCD-295EDA7C85C1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F573C16-5B90-D65D-C397-357BC459D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02268B7-BC88-F494-42D3-2100BC29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57B-DE28-4786-872B-0B158B4E5E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421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5F1FDD-9CBE-9ECE-707B-7CDD0A40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5F87DB-A817-6F57-F43A-166C78E59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CF4AFCE-34B3-125D-D47A-D6B1037AA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A90BD9D-3130-EA12-7A3A-02DF04D2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9A46-F5CF-43B3-9BCD-295EDA7C85C1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C586DE8-1F97-0EA4-0627-153B4ECC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49701EA-AA86-FBA5-2916-A45BB83C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57B-DE28-4786-872B-0B158B4E5E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845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987FBC-63FD-DFFB-92E0-C16D508F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91EDD56-F93E-F9AC-257C-026C681ACA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0583555-1C3A-6407-9973-FD058F067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ECD205-BB50-1E37-1CD7-3ADF53B2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9A46-F5CF-43B3-9BCD-295EDA7C85C1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C4FFA3F-2328-E4A3-5D38-530F48E4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7DFDBE5-262F-E2E6-0DEB-4A8AE25A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57B-DE28-4786-872B-0B158B4E5E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652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AB56565-4907-7B86-FEC9-424303FB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D0B690-A4F9-9C60-7580-05BD394D4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C3E1EB-8E1E-E1E2-16A3-0E0FA65C6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69A46-F5CF-43B3-9BCD-295EDA7C85C1}" type="datetimeFigureOut">
              <a:rPr lang="fi-FI" smtClean="0"/>
              <a:t>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CF71F1-FF5F-F9BA-2221-27A7E2C72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16D1E-896B-1672-D161-AEC4BD47B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657B-DE28-4786-872B-0B158B4E5E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805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2">
            <a:extLst>
              <a:ext uri="{FF2B5EF4-FFF2-40B4-BE49-F238E27FC236}">
                <a16:creationId xmlns:a16="http://schemas.microsoft.com/office/drawing/2014/main" id="{84023EF0-898F-0A51-C207-2BD4C19F5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22" y="819305"/>
            <a:ext cx="8842377" cy="5581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B205817-7850-9D2D-681A-68721E4450A1}"/>
              </a:ext>
            </a:extLst>
          </p:cNvPr>
          <p:cNvSpPr txBox="1"/>
          <p:nvPr/>
        </p:nvSpPr>
        <p:spPr>
          <a:xfrm>
            <a:off x="2887579" y="228237"/>
            <a:ext cx="7755699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MATBESTÄLLNINGAR i Prisma nätbutiken</a:t>
            </a:r>
            <a:endParaRPr lang="fi-FI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23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4" descr="En bild som visar text&#10;&#10;Automatiskt genererad beskrivning">
            <a:extLst>
              <a:ext uri="{FF2B5EF4-FFF2-40B4-BE49-F238E27FC236}">
                <a16:creationId xmlns:a16="http://schemas.microsoft.com/office/drawing/2014/main" id="{9018FCE5-2405-BD16-2007-B52A3B159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7" y="441571"/>
            <a:ext cx="9753600" cy="6023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654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20">
            <a:extLst>
              <a:ext uri="{FF2B5EF4-FFF2-40B4-BE49-F238E27FC236}">
                <a16:creationId xmlns:a16="http://schemas.microsoft.com/office/drawing/2014/main" id="{8881EC0B-EFFC-8F95-E1D4-81626B6F8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15" y="1099930"/>
            <a:ext cx="11243283" cy="4876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1327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21" descr="En bild som visar text&#10;&#10;Automatiskt genererad beskrivning">
            <a:extLst>
              <a:ext uri="{FF2B5EF4-FFF2-40B4-BE49-F238E27FC236}">
                <a16:creationId xmlns:a16="http://schemas.microsoft.com/office/drawing/2014/main" id="{40BB8CEE-EA07-D75C-0012-FCF46489C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329" y="328902"/>
            <a:ext cx="5062331" cy="6135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828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22">
            <a:extLst>
              <a:ext uri="{FF2B5EF4-FFF2-40B4-BE49-F238E27FC236}">
                <a16:creationId xmlns:a16="http://schemas.microsoft.com/office/drawing/2014/main" id="{185EA0BC-23CE-C293-38FC-8B20C89D0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82" y="188293"/>
            <a:ext cx="5936974" cy="6481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336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F10B5363-D204-1882-3B15-C20FE2DAA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76" y="1197252"/>
            <a:ext cx="10476047" cy="4704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Rak pilkoppling 29">
            <a:extLst>
              <a:ext uri="{FF2B5EF4-FFF2-40B4-BE49-F238E27FC236}">
                <a16:creationId xmlns:a16="http://schemas.microsoft.com/office/drawing/2014/main" id="{324D97A7-7287-C736-6768-12C5E43FEE5B}"/>
              </a:ext>
            </a:extLst>
          </p:cNvPr>
          <p:cNvCxnSpPr>
            <a:cxnSpLocks/>
          </p:cNvCxnSpPr>
          <p:nvPr/>
        </p:nvCxnSpPr>
        <p:spPr>
          <a:xfrm>
            <a:off x="3180521" y="1484244"/>
            <a:ext cx="2054088" cy="4793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ktangel 30">
            <a:extLst>
              <a:ext uri="{FF2B5EF4-FFF2-40B4-BE49-F238E27FC236}">
                <a16:creationId xmlns:a16="http://schemas.microsoft.com/office/drawing/2014/main" id="{224FFDB3-1129-4D52-CE75-283E7E98CDE5}"/>
              </a:ext>
            </a:extLst>
          </p:cNvPr>
          <p:cNvSpPr/>
          <p:nvPr/>
        </p:nvSpPr>
        <p:spPr>
          <a:xfrm>
            <a:off x="5234609" y="1643270"/>
            <a:ext cx="1995557" cy="640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Välj produkter</a:t>
            </a:r>
            <a:endParaRPr lang="fi-FI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>
            <a:extLst>
              <a:ext uri="{FF2B5EF4-FFF2-40B4-BE49-F238E27FC236}">
                <a16:creationId xmlns:a16="http://schemas.microsoft.com/office/drawing/2014/main" id="{E44488FA-6E26-89F4-55AC-3E7E42681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84" y="954157"/>
            <a:ext cx="10836738" cy="4929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304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5" descr="En bild som visar Webbplats&#10;&#10;Automatiskt genererad beskrivning">
            <a:extLst>
              <a:ext uri="{FF2B5EF4-FFF2-40B4-BE49-F238E27FC236}">
                <a16:creationId xmlns:a16="http://schemas.microsoft.com/office/drawing/2014/main" id="{DBFA56D3-4048-7B8D-3635-762D275BF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60" y="363454"/>
            <a:ext cx="9827079" cy="6131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41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8">
            <a:extLst>
              <a:ext uri="{FF2B5EF4-FFF2-40B4-BE49-F238E27FC236}">
                <a16:creationId xmlns:a16="http://schemas.microsoft.com/office/drawing/2014/main" id="{1849E6D7-DE4C-8222-2440-DFEFB8A94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27" y="438855"/>
            <a:ext cx="8905461" cy="6179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189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72374AEC-A4D4-C773-D35B-13C1CCD5B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48" y="594049"/>
            <a:ext cx="9170504" cy="5669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608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1" descr="En bild som visar text&#10;&#10;Automatiskt genererad beskrivning">
            <a:extLst>
              <a:ext uri="{FF2B5EF4-FFF2-40B4-BE49-F238E27FC236}">
                <a16:creationId xmlns:a16="http://schemas.microsoft.com/office/drawing/2014/main" id="{7FCA07F5-C3CA-FDCC-438B-54C925EC9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13" y="240556"/>
            <a:ext cx="9289774" cy="6508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58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9A0B251C-87C0-598F-F663-944E2B050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854" y="208129"/>
            <a:ext cx="8844431" cy="627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0051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3" descr="En bild som visar bord&#10;&#10;Automatiskt genererad beskrivning">
            <a:extLst>
              <a:ext uri="{FF2B5EF4-FFF2-40B4-BE49-F238E27FC236}">
                <a16:creationId xmlns:a16="http://schemas.microsoft.com/office/drawing/2014/main" id="{D4E578AD-3D6E-8B6A-3AC0-E422756E3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5" y="310416"/>
            <a:ext cx="9157252" cy="6121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0064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6</Words>
  <Application>Microsoft Office PowerPoint</Application>
  <PresentationFormat>Laajakuva</PresentationFormat>
  <Paragraphs>2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Tore Kindstedt</dc:creator>
  <cp:lastModifiedBy>Tore Kindstedt</cp:lastModifiedBy>
  <cp:revision>3</cp:revision>
  <dcterms:created xsi:type="dcterms:W3CDTF">2023-03-31T11:28:16Z</dcterms:created>
  <dcterms:modified xsi:type="dcterms:W3CDTF">2023-04-01T10:17:17Z</dcterms:modified>
</cp:coreProperties>
</file>