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16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5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86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45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37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90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386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0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18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6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71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63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37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92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31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F2E2-D9E5-40F8-AD35-52765421196E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7C68-80E9-4CA3-B549-954848A35F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776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CB486D-6EC3-F239-4FD4-4A3737B3E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GSP Bank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betalnings</a:t>
            </a:r>
            <a:r>
              <a:rPr lang="fi-FI" dirty="0"/>
              <a:t>- </a:t>
            </a:r>
            <a:r>
              <a:rPr lang="fi-FI" dirty="0" err="1"/>
              <a:t>applikationer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88452D-4230-4196-0863-A4B5544CE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Tore Kindstedt</a:t>
            </a:r>
          </a:p>
          <a:p>
            <a:r>
              <a:rPr lang="fi-FI" dirty="0"/>
              <a:t>Kaj Kankaanpää</a:t>
            </a:r>
          </a:p>
        </p:txBody>
      </p:sp>
    </p:spTree>
    <p:extLst>
      <p:ext uri="{BB962C8B-B14F-4D97-AF65-F5344CB8AC3E}">
        <p14:creationId xmlns:p14="http://schemas.microsoft.com/office/powerpoint/2010/main" val="70183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1BC88A9-353B-593E-CA26-8CA5744C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5" y="1233487"/>
            <a:ext cx="2802255" cy="439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E8D8C7AD-8321-C29A-8C8A-18072BA4E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687" y="1793965"/>
            <a:ext cx="8308530" cy="304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765729-47B0-E737-96D4-0B48DEBED351}"/>
              </a:ext>
            </a:extLst>
          </p:cNvPr>
          <p:cNvSpPr txBox="1"/>
          <p:nvPr/>
        </p:nvSpPr>
        <p:spPr>
          <a:xfrm>
            <a:off x="766355" y="304800"/>
            <a:ext cx="840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Registrera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Dig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kunna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börja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använda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Aktia ID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Appen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6CAB0245-5A74-A9C8-C1AA-0A450F125057}"/>
              </a:ext>
            </a:extLst>
          </p:cNvPr>
          <p:cNvSpPr/>
          <p:nvPr/>
        </p:nvSpPr>
        <p:spPr>
          <a:xfrm>
            <a:off x="3265714" y="3126377"/>
            <a:ext cx="313509" cy="235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67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F7657993-0580-B27F-FD45-DD4CC4BE6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1195661"/>
            <a:ext cx="2705100" cy="98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>
            <a:extLst>
              <a:ext uri="{FF2B5EF4-FFF2-40B4-BE49-F238E27FC236}">
                <a16:creationId xmlns:a16="http://schemas.microsoft.com/office/drawing/2014/main" id="{2E9F7526-FAAB-4AC4-0481-A22E763C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623864"/>
            <a:ext cx="3028950" cy="3648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C192544-C607-03C2-E579-03834F296268}"/>
              </a:ext>
            </a:extLst>
          </p:cNvPr>
          <p:cNvSpPr txBox="1"/>
          <p:nvPr/>
        </p:nvSpPr>
        <p:spPr>
          <a:xfrm>
            <a:off x="801188" y="40059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Nordea ID</a:t>
            </a:r>
          </a:p>
        </p:txBody>
      </p:sp>
    </p:spTree>
    <p:extLst>
      <p:ext uri="{BB962C8B-B14F-4D97-AF65-F5344CB8AC3E}">
        <p14:creationId xmlns:p14="http://schemas.microsoft.com/office/powerpoint/2010/main" val="392105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elektronik&#10;&#10;Automatiskt genererad beskrivning">
            <a:extLst>
              <a:ext uri="{FF2B5EF4-FFF2-40B4-BE49-F238E27FC236}">
                <a16:creationId xmlns:a16="http://schemas.microsoft.com/office/drawing/2014/main" id="{1D3AD198-32EE-7B22-335E-EAE62387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217532"/>
            <a:ext cx="1954128" cy="4310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F8CEFEA-C655-E25C-90EA-5D9B89EE9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017" y="4920888"/>
            <a:ext cx="5760720" cy="171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9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92C91BF-8F3B-FEBE-E774-00685630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92" y="829491"/>
            <a:ext cx="9538015" cy="5199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83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70FA24B6-6940-7D95-A9C0-893199A5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97" y="533193"/>
            <a:ext cx="7524205" cy="579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34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2C07767-0709-9C8D-D196-8A03E5CA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58" y="760055"/>
            <a:ext cx="7482283" cy="5337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83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A83996B-6912-1132-ACD1-B774E935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7" y="681918"/>
            <a:ext cx="4935583" cy="199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 descr="En bild som visar text, skärmbild, skärm, flera&#10;&#10;Automatiskt genererad beskrivning">
            <a:extLst>
              <a:ext uri="{FF2B5EF4-FFF2-40B4-BE49-F238E27FC236}">
                <a16:creationId xmlns:a16="http://schemas.microsoft.com/office/drawing/2014/main" id="{C0E19D7D-099C-2D22-1788-B1E0EFE73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01" y="3429000"/>
            <a:ext cx="4894358" cy="212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Bildobjekt 1">
            <a:extLst>
              <a:ext uri="{FF2B5EF4-FFF2-40B4-BE49-F238E27FC236}">
                <a16:creationId xmlns:a16="http://schemas.microsoft.com/office/drawing/2014/main" id="{1CA584F3-2A50-23A7-D1AF-F0B6F330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417" y="673632"/>
            <a:ext cx="4761411" cy="2004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71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BD1E3E3-166B-6468-7ABB-2575712E663A}"/>
              </a:ext>
            </a:extLst>
          </p:cNvPr>
          <p:cNvSpPr txBox="1"/>
          <p:nvPr/>
        </p:nvSpPr>
        <p:spPr>
          <a:xfrm>
            <a:off x="642257" y="409302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fi-FI" sz="2800" dirty="0" err="1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1">
            <a:extLst>
              <a:ext uri="{FF2B5EF4-FFF2-40B4-BE49-F238E27FC236}">
                <a16:creationId xmlns:a16="http://schemas.microsoft.com/office/drawing/2014/main" id="{E54D31A6-1CF2-2B9A-3AEB-D54ACE76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37" y="670912"/>
            <a:ext cx="3607526" cy="2096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Bildobjekt 1">
            <a:extLst>
              <a:ext uri="{FF2B5EF4-FFF2-40B4-BE49-F238E27FC236}">
                <a16:creationId xmlns:a16="http://schemas.microsoft.com/office/drawing/2014/main" id="{E28090EB-D9F7-3DFD-14C6-0BDF2745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70" y="3222171"/>
            <a:ext cx="9951013" cy="315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65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D0B99AB1-DCF2-5EB3-EEED-B46FB1AF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46" y="323024"/>
            <a:ext cx="7405907" cy="6211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86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29C879D-234C-B537-13E9-A18D9B1A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8" y="603288"/>
            <a:ext cx="7599723" cy="5651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56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881840C-7122-B68E-C136-44263DEC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3" y="2464526"/>
            <a:ext cx="7417379" cy="357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>
            <a:extLst>
              <a:ext uri="{FF2B5EF4-FFF2-40B4-BE49-F238E27FC236}">
                <a16:creationId xmlns:a16="http://schemas.microsoft.com/office/drawing/2014/main" id="{456C194D-36B8-C7F6-5B3B-E87A7AE8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40" y="628559"/>
            <a:ext cx="1171575" cy="119062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D1F5642-8CC7-81AE-B0E5-4F4300A1B8E2}"/>
              </a:ext>
            </a:extLst>
          </p:cNvPr>
          <p:cNvSpPr txBox="1"/>
          <p:nvPr/>
        </p:nvSpPr>
        <p:spPr>
          <a:xfrm>
            <a:off x="801188" y="40059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Aktia ID</a:t>
            </a:r>
          </a:p>
        </p:txBody>
      </p:sp>
    </p:spTree>
    <p:extLst>
      <p:ext uri="{BB962C8B-B14F-4D97-AF65-F5344CB8AC3E}">
        <p14:creationId xmlns:p14="http://schemas.microsoft.com/office/powerpoint/2010/main" val="214267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6D35349-BB54-E7CA-0BE6-F18FC43D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" y="1419498"/>
            <a:ext cx="176212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3B276C4-5574-FD61-0482-A74AE914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47" y="886098"/>
            <a:ext cx="22479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EC5A9EC7-44FF-532B-5B16-91C1F59F1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2" y="1053738"/>
            <a:ext cx="2095500" cy="4541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4FA5A58-1A52-880C-D84B-F75826D1C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77" y="1333500"/>
            <a:ext cx="1933575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12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7">
            <a:extLst>
              <a:ext uri="{FF2B5EF4-FFF2-40B4-BE49-F238E27FC236}">
                <a16:creationId xmlns:a16="http://schemas.microsoft.com/office/drawing/2014/main" id="{6B7F4B24-CABC-F5C9-DF78-000B127B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80" y="1234440"/>
            <a:ext cx="1933701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9">
            <a:extLst>
              <a:ext uri="{FF2B5EF4-FFF2-40B4-BE49-F238E27FC236}">
                <a16:creationId xmlns:a16="http://schemas.microsoft.com/office/drawing/2014/main" id="{168E8C1B-5D23-C9BF-7CE2-664A41384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40" y="1234440"/>
            <a:ext cx="1887855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F6C6E90-916B-1B8B-F52F-7596118F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54" y="1234440"/>
            <a:ext cx="1933575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5E126B-82EC-6385-DD1F-6FAEF1360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24" y="1229541"/>
            <a:ext cx="22479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78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7FCC3D1-D63F-C3BE-5D3B-9238ABC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3" y="984774"/>
            <a:ext cx="8786948" cy="5274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959C7A2-3758-9C38-7BE7-F5D12A244538}"/>
              </a:ext>
            </a:extLst>
          </p:cNvPr>
          <p:cNvSpPr txBox="1"/>
          <p:nvPr/>
        </p:nvSpPr>
        <p:spPr>
          <a:xfrm>
            <a:off x="905691" y="461554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Aktia </a:t>
            </a:r>
            <a:r>
              <a:rPr lang="fi-FI" sz="2800" dirty="0" err="1">
                <a:latin typeface="Arial" panose="020B0604020202020204" pitchFamily="34" charset="0"/>
                <a:cs typeface="Arial" panose="020B0604020202020204" pitchFamily="34" charset="0"/>
              </a:rPr>
              <a:t>Nätbank</a:t>
            </a:r>
            <a:r>
              <a:rPr lang="fi-FI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CB05BD6-EA13-82D2-637F-BA11AEA7CEEC}"/>
              </a:ext>
            </a:extLst>
          </p:cNvPr>
          <p:cNvSpPr/>
          <p:nvPr/>
        </p:nvSpPr>
        <p:spPr>
          <a:xfrm>
            <a:off x="6409508" y="2223571"/>
            <a:ext cx="1724025" cy="1028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först här och du får en sidomeny till vänster med rubriken </a:t>
            </a:r>
            <a:r>
              <a:rPr lang="sv-FI" sz="12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”E-faktura”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Rak pilkoppling 2">
            <a:extLst>
              <a:ext uri="{FF2B5EF4-FFF2-40B4-BE49-F238E27FC236}">
                <a16:creationId xmlns:a16="http://schemas.microsoft.com/office/drawing/2014/main" id="{E7A162EA-5F6A-AA0E-3981-DD804A45FB66}"/>
              </a:ext>
            </a:extLst>
          </p:cNvPr>
          <p:cNvCxnSpPr/>
          <p:nvPr/>
        </p:nvCxnSpPr>
        <p:spPr>
          <a:xfrm>
            <a:off x="4047308" y="1985145"/>
            <a:ext cx="2362200" cy="466725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0D43132-E622-768E-E52F-445A5F23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91" y="627617"/>
            <a:ext cx="6776539" cy="4439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ktangel 5">
            <a:extLst>
              <a:ext uri="{FF2B5EF4-FFF2-40B4-BE49-F238E27FC236}">
                <a16:creationId xmlns:a16="http://schemas.microsoft.com/office/drawing/2014/main" id="{51A9C7B2-D6EF-E5C7-AA3E-8404F91AC21F}"/>
              </a:ext>
            </a:extLst>
          </p:cNvPr>
          <p:cNvSpPr/>
          <p:nvPr/>
        </p:nvSpPr>
        <p:spPr>
          <a:xfrm>
            <a:off x="3011533" y="5263243"/>
            <a:ext cx="18669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Nästa steg är </a:t>
            </a:r>
            <a:r>
              <a:rPr lang="sv-FI" sz="12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”Gör nya e-fakturaavtal”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Rak pilkoppling 4">
            <a:extLst>
              <a:ext uri="{FF2B5EF4-FFF2-40B4-BE49-F238E27FC236}">
                <a16:creationId xmlns:a16="http://schemas.microsoft.com/office/drawing/2014/main" id="{50657304-7236-F12C-77D2-3CC3E0A8D5AB}"/>
              </a:ext>
            </a:extLst>
          </p:cNvPr>
          <p:cNvCxnSpPr/>
          <p:nvPr/>
        </p:nvCxnSpPr>
        <p:spPr>
          <a:xfrm>
            <a:off x="2747010" y="4005943"/>
            <a:ext cx="723900" cy="1257300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7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C86DBE0B-54A4-538F-667E-D3178C5A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65" y="916304"/>
            <a:ext cx="6926217" cy="4896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ktangel 7">
            <a:extLst>
              <a:ext uri="{FF2B5EF4-FFF2-40B4-BE49-F238E27FC236}">
                <a16:creationId xmlns:a16="http://schemas.microsoft.com/office/drawing/2014/main" id="{5F75C003-00E6-1BEB-2C00-FB393D060CB9}"/>
              </a:ext>
            </a:extLst>
          </p:cNvPr>
          <p:cNvSpPr/>
          <p:nvPr/>
        </p:nvSpPr>
        <p:spPr>
          <a:xfrm>
            <a:off x="6619058" y="4941571"/>
            <a:ext cx="2019300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 i: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faktura utställarens namn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Kontonummer etc.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Rak pilkoppling 6">
            <a:extLst>
              <a:ext uri="{FF2B5EF4-FFF2-40B4-BE49-F238E27FC236}">
                <a16:creationId xmlns:a16="http://schemas.microsoft.com/office/drawing/2014/main" id="{6F5D3205-7DE8-686D-04C9-5934DFDBD7A6}"/>
              </a:ext>
            </a:extLst>
          </p:cNvPr>
          <p:cNvCxnSpPr/>
          <p:nvPr/>
        </p:nvCxnSpPr>
        <p:spPr>
          <a:xfrm>
            <a:off x="5358673" y="3429000"/>
            <a:ext cx="1447800" cy="1466850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53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415250F-01BB-27F4-993F-489092C4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72" y="705394"/>
            <a:ext cx="7338091" cy="493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ktangel 9">
            <a:extLst>
              <a:ext uri="{FF2B5EF4-FFF2-40B4-BE49-F238E27FC236}">
                <a16:creationId xmlns:a16="http://schemas.microsoft.com/office/drawing/2014/main" id="{30382A42-6885-CA1F-971C-82EF7B6977C4}"/>
              </a:ext>
            </a:extLst>
          </p:cNvPr>
          <p:cNvSpPr/>
          <p:nvPr/>
        </p:nvSpPr>
        <p:spPr>
          <a:xfrm>
            <a:off x="1785802" y="3429000"/>
            <a:ext cx="1409700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Betalningsregler: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FI" sz="12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automatisk betalning</a:t>
            </a: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 vill bekräfta betalningen</a:t>
            </a: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osv.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Rak pilkoppling 8">
            <a:extLst>
              <a:ext uri="{FF2B5EF4-FFF2-40B4-BE49-F238E27FC236}">
                <a16:creationId xmlns:a16="http://schemas.microsoft.com/office/drawing/2014/main" id="{E2604E42-F9FF-643A-3936-ED626409055C}"/>
              </a:ext>
            </a:extLst>
          </p:cNvPr>
          <p:cNvCxnSpPr>
            <a:cxnSpLocks/>
          </p:cNvCxnSpPr>
          <p:nvPr/>
        </p:nvCxnSpPr>
        <p:spPr>
          <a:xfrm flipH="1">
            <a:off x="3100251" y="2778034"/>
            <a:ext cx="896983" cy="650966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7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programvara, Webbsida, Webbplats&#10;&#10;Automatiskt genererad beskrivning">
            <a:extLst>
              <a:ext uri="{FF2B5EF4-FFF2-40B4-BE49-F238E27FC236}">
                <a16:creationId xmlns:a16="http://schemas.microsoft.com/office/drawing/2014/main" id="{EBD1E00E-3E0E-22C5-E08F-B7269740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431" y="814671"/>
            <a:ext cx="6921137" cy="4671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ktangel 11">
            <a:extLst>
              <a:ext uri="{FF2B5EF4-FFF2-40B4-BE49-F238E27FC236}">
                <a16:creationId xmlns:a16="http://schemas.microsoft.com/office/drawing/2014/main" id="{7BACD0AD-4947-28D6-102C-921EDD55AE22}"/>
              </a:ext>
            </a:extLst>
          </p:cNvPr>
          <p:cNvSpPr/>
          <p:nvPr/>
        </p:nvSpPr>
        <p:spPr>
          <a:xfrm>
            <a:off x="6511017" y="3429000"/>
            <a:ext cx="1695450" cy="1104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1200" b="1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E-fakturan har nu skapats</a:t>
            </a:r>
            <a:r>
              <a:rPr lang="sv-FI" sz="1200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FI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 du kan göra ett nytt e-fakturaavtal.</a:t>
            </a:r>
            <a:endParaRPr lang="fi-FI" sz="1200" kern="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Rak pilkoppling 10">
            <a:extLst>
              <a:ext uri="{FF2B5EF4-FFF2-40B4-BE49-F238E27FC236}">
                <a16:creationId xmlns:a16="http://schemas.microsoft.com/office/drawing/2014/main" id="{F60823CC-1CE4-00B6-2B36-97A3209D48BD}"/>
              </a:ext>
            </a:extLst>
          </p:cNvPr>
          <p:cNvCxnSpPr>
            <a:cxnSpLocks/>
          </p:cNvCxnSpPr>
          <p:nvPr/>
        </p:nvCxnSpPr>
        <p:spPr>
          <a:xfrm>
            <a:off x="5312229" y="2708366"/>
            <a:ext cx="1198788" cy="818197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4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E15BA34-DB72-F6B2-9E07-145F57E1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63" y="1182557"/>
            <a:ext cx="8072846" cy="4566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1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65FC3C98-BC10-BCC3-AFA4-4D76CCB02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08" y="514792"/>
            <a:ext cx="7602583" cy="5828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63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AB86F98-5EA2-7B58-D3F9-E4DCC646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47" y="256630"/>
            <a:ext cx="8292105" cy="3481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9E8D4DFA-5DA8-2741-FDD9-9096CF6BE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558" y="3858840"/>
            <a:ext cx="6092883" cy="2742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63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A476A5D9-927C-84AA-A3B8-11635E32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01" y="1219483"/>
            <a:ext cx="10085398" cy="4419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82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6B05D7D-C3CE-9DD1-98AD-083B6E17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92" y="617038"/>
            <a:ext cx="10537015" cy="5623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8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7000238-D458-DB48-C0FF-0282C179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74" y="204432"/>
            <a:ext cx="9196252" cy="6449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25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19FE9DC-603C-BB16-522E-63FE9453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1" y="463046"/>
            <a:ext cx="4615542" cy="6069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06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Damasti</Template>
  <TotalTime>305</TotalTime>
  <Words>83</Words>
  <Application>Microsoft Office PowerPoint</Application>
  <PresentationFormat>Laajakuva</PresentationFormat>
  <Paragraphs>17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Bookman Old Style</vt:lpstr>
      <vt:lpstr>Rockwell</vt:lpstr>
      <vt:lpstr>Damask</vt:lpstr>
      <vt:lpstr>GSP Bank och betalnings- applikationer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Tore Kindstedt</dc:creator>
  <cp:lastModifiedBy>Tore Kindstedt</cp:lastModifiedBy>
  <cp:revision>13</cp:revision>
  <dcterms:created xsi:type="dcterms:W3CDTF">2023-04-06T08:38:01Z</dcterms:created>
  <dcterms:modified xsi:type="dcterms:W3CDTF">2023-05-14T16:17:52Z</dcterms:modified>
</cp:coreProperties>
</file>