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Gill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tuce7FS6al4MoL2Z1Fer5PnNk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20" name="Google Shape;20;p1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88" name="Google Shape;88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95" name="Google Shape;95;p24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31" name="Google Shape;31;p16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46" name="Google Shape;46;p18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56" name="Google Shape;56;p1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62" name="Google Shape;62;p20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2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2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2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81" name="Google Shape;81;p22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3" name="Google Shape;13;p1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YLE AREENA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i-FI"/>
              <a:t>7.2.2023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KAJ KANKAANPÄÄ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fi-FI">
                <a:latin typeface="Arial"/>
                <a:ea typeface="Arial"/>
                <a:cs typeface="Arial"/>
                <a:sym typeface="Arial"/>
              </a:rPr>
              <a:t>TORE KINDSTEDT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3984" y="1295789"/>
            <a:ext cx="9000000" cy="31597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9"/>
          <p:cNvCxnSpPr/>
          <p:nvPr/>
        </p:nvCxnSpPr>
        <p:spPr>
          <a:xfrm>
            <a:off x="6455121" y="797756"/>
            <a:ext cx="3530851" cy="985777"/>
          </a:xfrm>
          <a:prstGeom prst="straightConnector1">
            <a:avLst/>
          </a:prstGeom>
          <a:noFill/>
          <a:ln w="22225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8" name="Google Shape;178;p9"/>
          <p:cNvSpPr/>
          <p:nvPr/>
        </p:nvSpPr>
        <p:spPr>
          <a:xfrm>
            <a:off x="1413984" y="455432"/>
            <a:ext cx="57607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Bocka för dina favoritprogram och Arenan sparar dem i ”Mina”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1413984" y="4649532"/>
            <a:ext cx="6264998" cy="114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Fortsätt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Historik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Redigera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dina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Favoriter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/>
          <p:nvPr/>
        </p:nvSpPr>
        <p:spPr>
          <a:xfrm>
            <a:off x="803181" y="257189"/>
            <a:ext cx="10044531" cy="88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INSTRUKTIONER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Här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finns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nyttig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Nederst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sidan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finns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språkalternativet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16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Svenska</a:t>
            </a:r>
            <a:r>
              <a:rPr lang="fi-FI" sz="1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fi-FI" sz="16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Finska</a:t>
            </a:r>
            <a:endParaRPr sz="16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5" name="Google Shape;18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181" y="1515028"/>
            <a:ext cx="8640000" cy="7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686449" y="1132434"/>
            <a:ext cx="6104106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Andra menyraden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803181" y="2337513"/>
            <a:ext cx="7396922" cy="70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	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Startsidan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	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hittar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alla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programkategorier</a:t>
            </a:r>
            <a:endParaRPr sz="16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8" name="Google Shape;188;p10" descr="En bild som visar text, skärm, skärmbild, svar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181" y="3226740"/>
            <a:ext cx="8676000" cy="188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 txBox="1"/>
          <p:nvPr/>
        </p:nvSpPr>
        <p:spPr>
          <a:xfrm>
            <a:off x="803180" y="5106956"/>
            <a:ext cx="6679167" cy="61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lnSpc>
                <a:spcPct val="107000"/>
              </a:lnSpc>
              <a:buClr>
                <a:schemeClr val="dk1"/>
              </a:buClr>
              <a:buSzPts val="1200"/>
              <a:buFont typeface="Gill Sans"/>
              <a:buAutoNum type="alphaLcPeriod" startAt="3"/>
            </a:pP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Direkt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TV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sidan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kanalguide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för YLE-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kanaler</a:t>
            </a:r>
            <a:endParaRPr lang="fi-FI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6">
              <a:lnSpc>
                <a:spcPct val="107000"/>
              </a:lnSpc>
              <a:buClr>
                <a:schemeClr val="dk1"/>
              </a:buClr>
              <a:buSzPts val="1200"/>
            </a:pPr>
            <a:r>
              <a:rPr lang="fi-FI" sz="1600" b="0" i="0" u="none" strike="noStrike" cap="none" dirty="0">
                <a:solidFill>
                  <a:schemeClr val="dk1"/>
                </a:solidFill>
              </a:rPr>
              <a:t>	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radiosidan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de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aktuella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radiokanalerna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/>
          <p:nvPr/>
        </p:nvSpPr>
        <p:spPr>
          <a:xfrm>
            <a:off x="428017" y="179917"/>
            <a:ext cx="7383294" cy="36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lphaLcPeriod" startAt="4"/>
            </a:pP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TV-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Du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för Tv-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kanalerna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017" y="876772"/>
            <a:ext cx="8640000" cy="26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428017" y="3751863"/>
            <a:ext cx="7490298" cy="65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lphaLcPeriod" startAt="5"/>
            </a:pP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Poddar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fi-FI" sz="1600" dirty="0">
                <a:solidFill>
                  <a:schemeClr val="dk1"/>
                </a:solidFill>
              </a:rPr>
              <a:t>	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YLE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Arenans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radiokanaler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samt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musik</a:t>
            </a:r>
            <a:r>
              <a:rPr lang="fi-FI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etc.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AutoNum type="alphaLcPeriod" startAt="5"/>
            </a:pP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Barnens</a:t>
            </a:r>
            <a:r>
              <a:rPr lang="fi-F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</a:t>
            </a:r>
            <a:r>
              <a:rPr lang="fi-F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Buu-klubben</a:t>
            </a:r>
            <a:r>
              <a:rPr lang="fi-F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etc.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428017" y="4688250"/>
            <a:ext cx="780158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Byt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från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radiosidan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till</a:t>
            </a:r>
            <a:r>
              <a:rPr lang="fi-FI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TV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017" y="5123856"/>
            <a:ext cx="8640000" cy="58854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7918315" y="4052980"/>
            <a:ext cx="1047750" cy="4191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Klicka här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11"/>
          <p:cNvCxnSpPr>
            <a:endCxn id="200" idx="2"/>
          </p:cNvCxnSpPr>
          <p:nvPr/>
        </p:nvCxnSpPr>
        <p:spPr>
          <a:xfrm rot="10800000">
            <a:off x="8442190" y="4472080"/>
            <a:ext cx="429300" cy="94590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" descr="En bild som visar text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148" y="2440562"/>
            <a:ext cx="4067175" cy="2809875"/>
          </a:xfrm>
          <a:prstGeom prst="rect">
            <a:avLst/>
          </a:prstGeom>
          <a:solidFill>
            <a:srgbClr val="CCC5BC"/>
          </a:solidFill>
          <a:ln w="19050" cap="flat" cmpd="sng">
            <a:solidFill>
              <a:srgbClr val="B2B2B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07" name="Google Shape;107;p2"/>
          <p:cNvCxnSpPr>
            <a:cxnSpLocks/>
          </p:cNvCxnSpPr>
          <p:nvPr/>
        </p:nvCxnSpPr>
        <p:spPr>
          <a:xfrm>
            <a:off x="993058" y="1799303"/>
            <a:ext cx="785408" cy="1422069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08" name="Google Shape;108;p2"/>
          <p:cNvSpPr/>
          <p:nvPr/>
        </p:nvSpPr>
        <p:spPr>
          <a:xfrm flipH="1">
            <a:off x="627148" y="362592"/>
            <a:ext cx="8912356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börjar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ladda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Yle areena.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göras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flera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olika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sätt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beroende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vilken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apparat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använder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Windows PC: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Sök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YLE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webbläsare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PC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genom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skriva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yle</a:t>
            </a:r>
            <a:r>
              <a:rPr lang="fi-FI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Google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sökfältet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(se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nedan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 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4500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825" y="1814513"/>
            <a:ext cx="5048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En bild som visar text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825" y="2590801"/>
            <a:ext cx="2143125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76951" y="1387329"/>
            <a:ext cx="22098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944678" y="1735560"/>
            <a:ext cx="1664298" cy="523062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Skriv yle här och välj </a:t>
            </a:r>
            <a:r>
              <a:rPr lang="fi-FI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areena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9126350" y="2923318"/>
            <a:ext cx="2295526" cy="112395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Klicka på denna symbol</a:t>
            </a:r>
            <a:endParaRPr sz="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 det står </a:t>
            </a:r>
            <a:r>
              <a:rPr lang="fi-FI" sz="1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så klicka ordet! Det betyder att appen är GRATIS.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57200" y="10287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-213919" y="883332"/>
            <a:ext cx="19447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i-F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IPhone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457200" y="30099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457200" y="30099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57200" y="69723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55079" y="176472"/>
            <a:ext cx="61742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 du en mobil, gå till ”</a:t>
            </a:r>
            <a:r>
              <a:rPr lang="fi-FI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fi-FI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 butiken” (t.ex. AppStore om du har en Iphone eller Play Store om du har en Android )</a:t>
            </a:r>
            <a:endParaRPr sz="105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6" name="Google Shape;126;p3"/>
          <p:cNvCxnSpPr/>
          <p:nvPr/>
        </p:nvCxnSpPr>
        <p:spPr>
          <a:xfrm flipH="1">
            <a:off x="506528" y="2236522"/>
            <a:ext cx="625986" cy="701941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7" name="Google Shape;127;p3"/>
          <p:cNvCxnSpPr>
            <a:endCxn id="118" idx="0"/>
          </p:cNvCxnSpPr>
          <p:nvPr/>
        </p:nvCxnSpPr>
        <p:spPr>
          <a:xfrm>
            <a:off x="8212813" y="2665918"/>
            <a:ext cx="2061300" cy="257400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128" name="Google Shape;128;p3"/>
          <p:cNvSpPr/>
          <p:nvPr/>
        </p:nvSpPr>
        <p:spPr>
          <a:xfrm>
            <a:off x="2869035" y="2566433"/>
            <a:ext cx="2789340" cy="86256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DF1F4"/>
              </a:gs>
              <a:gs pos="27000">
                <a:srgbClr val="FDF1F4"/>
              </a:gs>
              <a:gs pos="89000">
                <a:srgbClr val="0070C0"/>
              </a:gs>
              <a:gs pos="100000">
                <a:srgbClr val="00B0F0"/>
              </a:gs>
            </a:gsLst>
            <a:lin ang="5400000" scaled="0"/>
          </a:gra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rgbClr val="F2F2F2"/>
                </a:solidFill>
                <a:latin typeface="Gill Sans"/>
                <a:ea typeface="Gill Sans"/>
                <a:cs typeface="Gill Sans"/>
                <a:sym typeface="Gill Sans"/>
              </a:rPr>
              <a:t>En ny vy öppnar sig</a:t>
            </a:r>
            <a:endParaRPr sz="1800">
              <a:solidFill>
                <a:srgbClr val="F2F2F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 flipH="1">
            <a:off x="980956" y="1455897"/>
            <a:ext cx="86117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Gå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ut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från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App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butiken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Starta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Yle areena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från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ikonen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som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skapats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på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telefonen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/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surfplattan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Därefter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måste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du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registrera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</a:t>
            </a:r>
            <a:r>
              <a:rPr lang="fi-FI" sz="2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dig</a:t>
            </a:r>
            <a:r>
              <a:rPr lang="fi-FI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 i Yle areena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" descr="En bild som visar text, skärmbild, skärm&#10;&#10;Automatiskt genererad beskriv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616" y="680731"/>
            <a:ext cx="2219325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6333" y="2419742"/>
            <a:ext cx="21431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9734" y="801431"/>
            <a:ext cx="21526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3040486" y="225322"/>
            <a:ext cx="3055514" cy="774496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Registrera dig.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DVS. Skaffa dig ett YLE-konto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5"/>
          <p:cNvCxnSpPr/>
          <p:nvPr/>
        </p:nvCxnSpPr>
        <p:spPr>
          <a:xfrm flipH="1">
            <a:off x="752825" y="595618"/>
            <a:ext cx="2287661" cy="404200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4" name="Google Shape;144;p5"/>
          <p:cNvCxnSpPr>
            <a:stCxn id="142" idx="2"/>
          </p:cNvCxnSpPr>
          <p:nvPr/>
        </p:nvCxnSpPr>
        <p:spPr>
          <a:xfrm>
            <a:off x="4568243" y="999818"/>
            <a:ext cx="469200" cy="3693900"/>
          </a:xfrm>
          <a:prstGeom prst="straightConnector1">
            <a:avLst/>
          </a:prstGeom>
          <a:noFill/>
          <a:ln w="22225" cap="flat" cmpd="sng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5" name="Google Shape;145;p5"/>
          <p:cNvCxnSpPr>
            <a:stCxn id="142" idx="3"/>
          </p:cNvCxnSpPr>
          <p:nvPr/>
        </p:nvCxnSpPr>
        <p:spPr>
          <a:xfrm>
            <a:off x="6096000" y="612570"/>
            <a:ext cx="3055500" cy="4152300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46" name="Google Shape;146;p5"/>
          <p:cNvSpPr/>
          <p:nvPr/>
        </p:nvSpPr>
        <p:spPr>
          <a:xfrm>
            <a:off x="2895097" y="3615655"/>
            <a:ext cx="930981" cy="21811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300132" y="3615655"/>
            <a:ext cx="1551963" cy="31878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5995" y="1029747"/>
            <a:ext cx="2162175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 descr="En bild som visar text, person, skärmbild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1717" y="1029747"/>
            <a:ext cx="226695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41856" y="228729"/>
            <a:ext cx="5438556" cy="51186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Registreringen är klar och du kan logga in.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6"/>
          <p:cNvCxnSpPr/>
          <p:nvPr/>
        </p:nvCxnSpPr>
        <p:spPr>
          <a:xfrm flipH="1">
            <a:off x="4671095" y="1400961"/>
            <a:ext cx="2526659" cy="1302654"/>
          </a:xfrm>
          <a:prstGeom prst="straightConnector1">
            <a:avLst/>
          </a:prstGeom>
          <a:noFill/>
          <a:ln w="22225" cap="flat" cmpd="sng">
            <a:solidFill>
              <a:schemeClr val="accent4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6" name="Google Shape;156;p6"/>
          <p:cNvCxnSpPr/>
          <p:nvPr/>
        </p:nvCxnSpPr>
        <p:spPr>
          <a:xfrm flipH="1">
            <a:off x="4671095" y="1493240"/>
            <a:ext cx="2526659" cy="1870745"/>
          </a:xfrm>
          <a:prstGeom prst="straightConnector1">
            <a:avLst/>
          </a:prstGeom>
          <a:noFill/>
          <a:ln w="2222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3DF116FD-9804-2E4D-0D67-DF09E09DC6D6}"/>
              </a:ext>
            </a:extLst>
          </p:cNvPr>
          <p:cNvSpPr txBox="1"/>
          <p:nvPr/>
        </p:nvSpPr>
        <p:spPr>
          <a:xfrm>
            <a:off x="1044677" y="243986"/>
            <a:ext cx="6100916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 grundandet av YLE Arena-konto: </a:t>
            </a:r>
            <a:r>
              <a:rPr lang="sv-FI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OBSERVERA!</a:t>
            </a:r>
            <a:endParaRPr lang="sv-FI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får ett mejl från YLE att verifiera din mejladress</a:t>
            </a:r>
            <a:endParaRPr lang="sv-FI" sz="1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A60502-9284-9F67-D1E3-C1B29915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77" y="1200098"/>
            <a:ext cx="8876319" cy="161930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89443A-F942-1E39-9E9A-F1610B572702}"/>
              </a:ext>
            </a:extLst>
          </p:cNvPr>
          <p:cNvSpPr/>
          <p:nvPr/>
        </p:nvSpPr>
        <p:spPr>
          <a:xfrm>
            <a:off x="1240860" y="3288632"/>
            <a:ext cx="3002066" cy="11252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FI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Öppna mejlet och verifiera.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FI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 det fungerar ditt YLE Arena-konto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813F309-0E1A-BA2A-BE18-E3347C956D16}"/>
              </a:ext>
            </a:extLst>
          </p:cNvPr>
          <p:cNvCxnSpPr>
            <a:cxnSpLocks/>
          </p:cNvCxnSpPr>
          <p:nvPr/>
        </p:nvCxnSpPr>
        <p:spPr>
          <a:xfrm flipH="1">
            <a:off x="3136490" y="2359742"/>
            <a:ext cx="2241755" cy="1135626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D9917878-F841-64BC-7CF4-4EF9AEB1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45" y="3042952"/>
            <a:ext cx="5520352" cy="3526008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C341C1A2-1B26-B55B-6994-939BE53A0EED}"/>
              </a:ext>
            </a:extLst>
          </p:cNvPr>
          <p:cNvCxnSpPr>
            <a:cxnSpLocks/>
          </p:cNvCxnSpPr>
          <p:nvPr/>
        </p:nvCxnSpPr>
        <p:spPr>
          <a:xfrm>
            <a:off x="3136490" y="3647768"/>
            <a:ext cx="4621162" cy="1632155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498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0" y="74732"/>
            <a:ext cx="12192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572" y="1001277"/>
            <a:ext cx="8640000" cy="3302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2138769" y="4424327"/>
            <a:ext cx="639241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översta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raden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klicka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olika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YLE		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YLE:s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egen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nyhetssida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Svenska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YLE		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Svenska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YLE:s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Du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kommer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till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Arenans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startsida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Ämnen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Välj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här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nyhets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alternativen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ill Sans"/>
              <a:buAutoNum type="alphaLcPeriod"/>
            </a:pP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Meny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Alla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kategorier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Välj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något</a:t>
            </a:r>
            <a:r>
              <a:rPr lang="fi-FI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1105250" y="273592"/>
            <a:ext cx="6102990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Första</a:t>
            </a:r>
            <a:r>
              <a:rPr lang="fi-F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sidan</a:t>
            </a:r>
            <a:r>
              <a:rPr lang="fi-F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YLE </a:t>
            </a:r>
            <a:r>
              <a:rPr lang="fi-FI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000" y="2203121"/>
            <a:ext cx="8640000" cy="30780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/>
          <p:nvPr/>
        </p:nvSpPr>
        <p:spPr>
          <a:xfrm>
            <a:off x="1776000" y="546959"/>
            <a:ext cx="8640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Ytterst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till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höger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är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inloggad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YLE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Arenan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Fördelen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vara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inloggad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är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hålla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paus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tittande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 ett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avsnitt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serie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och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fortsätta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nästa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dag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Samma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sak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gäller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musikprogram</a:t>
            </a:r>
            <a:r>
              <a:rPr lang="fi-FI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8"/>
          <p:cNvCxnSpPr>
            <a:cxnSpLocks/>
          </p:cNvCxnSpPr>
          <p:nvPr/>
        </p:nvCxnSpPr>
        <p:spPr>
          <a:xfrm>
            <a:off x="5781368" y="865239"/>
            <a:ext cx="4227336" cy="1480396"/>
          </a:xfrm>
          <a:prstGeom prst="straightConnector1">
            <a:avLst/>
          </a:prstGeom>
          <a:noFill/>
          <a:ln w="19050" cap="flat" cmpd="sng">
            <a:solidFill>
              <a:srgbClr val="ED7D3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ia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404</Words>
  <Application>Microsoft Office PowerPoint</Application>
  <PresentationFormat>Bredbild</PresentationFormat>
  <Paragraphs>55</Paragraphs>
  <Slides>12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Gill Sans</vt:lpstr>
      <vt:lpstr>Galleria</vt:lpstr>
      <vt:lpstr>YLE AREENA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 AREENA</dc:title>
  <dc:creator>Tore Kindstedt</dc:creator>
  <cp:lastModifiedBy>Tore Kindstedt</cp:lastModifiedBy>
  <cp:revision>4</cp:revision>
  <dcterms:created xsi:type="dcterms:W3CDTF">2023-02-14T10:48:05Z</dcterms:created>
  <dcterms:modified xsi:type="dcterms:W3CDTF">2023-03-03T12:55:53Z</dcterms:modified>
</cp:coreProperties>
</file>