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F2E2-D9E5-40F8-AD35-52765421196E}" type="datetimeFigureOut">
              <a:rPr lang="fi-FI" smtClean="0"/>
              <a:t>6.4.2023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C68-80E9-4CA3-B549-954848A35F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016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F2E2-D9E5-40F8-AD35-52765421196E}" type="datetimeFigureOut">
              <a:rPr lang="fi-FI" smtClean="0"/>
              <a:t>6.4.2023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C68-80E9-4CA3-B549-954848A35F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454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F2E2-D9E5-40F8-AD35-52765421196E}" type="datetimeFigureOut">
              <a:rPr lang="fi-FI" smtClean="0"/>
              <a:t>6.4.2023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C68-80E9-4CA3-B549-954848A35F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7626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F2E2-D9E5-40F8-AD35-52765421196E}" type="datetimeFigureOut">
              <a:rPr lang="fi-FI" smtClean="0"/>
              <a:t>6.4.2023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C68-80E9-4CA3-B549-954848A35F4F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0865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F2E2-D9E5-40F8-AD35-52765421196E}" type="datetimeFigureOut">
              <a:rPr lang="fi-FI" smtClean="0"/>
              <a:t>6.4.2023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C68-80E9-4CA3-B549-954848A35F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9454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F2E2-D9E5-40F8-AD35-52765421196E}" type="datetimeFigureOut">
              <a:rPr lang="fi-FI" smtClean="0"/>
              <a:t>6.4.2023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C68-80E9-4CA3-B549-954848A35F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7373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F2E2-D9E5-40F8-AD35-52765421196E}" type="datetimeFigureOut">
              <a:rPr lang="fi-FI" smtClean="0"/>
              <a:t>6.4.2023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C68-80E9-4CA3-B549-954848A35F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3901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F2E2-D9E5-40F8-AD35-52765421196E}" type="datetimeFigureOut">
              <a:rPr lang="fi-FI" smtClean="0"/>
              <a:t>6.4.2023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C68-80E9-4CA3-B549-954848A35F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8386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F2E2-D9E5-40F8-AD35-52765421196E}" type="datetimeFigureOut">
              <a:rPr lang="fi-FI" smtClean="0"/>
              <a:t>6.4.2023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C68-80E9-4CA3-B549-954848A35F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600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F2E2-D9E5-40F8-AD35-52765421196E}" type="datetimeFigureOut">
              <a:rPr lang="fi-FI" smtClean="0"/>
              <a:t>6.4.2023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C68-80E9-4CA3-B549-954848A35F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918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F2E2-D9E5-40F8-AD35-52765421196E}" type="datetimeFigureOut">
              <a:rPr lang="fi-FI" smtClean="0"/>
              <a:t>6.4.2023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C68-80E9-4CA3-B549-954848A35F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066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F2E2-D9E5-40F8-AD35-52765421196E}" type="datetimeFigureOut">
              <a:rPr lang="fi-FI" smtClean="0"/>
              <a:t>6.4.2023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C68-80E9-4CA3-B549-954848A35F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5710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F2E2-D9E5-40F8-AD35-52765421196E}" type="datetimeFigureOut">
              <a:rPr lang="fi-FI" smtClean="0"/>
              <a:t>6.4.2023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C68-80E9-4CA3-B549-954848A35F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03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F2E2-D9E5-40F8-AD35-52765421196E}" type="datetimeFigureOut">
              <a:rPr lang="fi-FI" smtClean="0"/>
              <a:t>6.4.2023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C68-80E9-4CA3-B549-954848A35F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363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F2E2-D9E5-40F8-AD35-52765421196E}" type="datetimeFigureOut">
              <a:rPr lang="fi-FI" smtClean="0"/>
              <a:t>6.4.2023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C68-80E9-4CA3-B549-954848A35F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5372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F2E2-D9E5-40F8-AD35-52765421196E}" type="datetimeFigureOut">
              <a:rPr lang="fi-FI" smtClean="0"/>
              <a:t>6.4.2023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C68-80E9-4CA3-B549-954848A35F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6929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F2E2-D9E5-40F8-AD35-52765421196E}" type="datetimeFigureOut">
              <a:rPr lang="fi-FI" smtClean="0"/>
              <a:t>6.4.2023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C68-80E9-4CA3-B549-954848A35F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331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8F2E2-D9E5-40F8-AD35-52765421196E}" type="datetimeFigureOut">
              <a:rPr lang="fi-FI" smtClean="0"/>
              <a:t>6.4.2023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A7C68-80E9-4CA3-B549-954848A35F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3776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" descr="En bild som visar karta&#10;&#10;Automatiskt genererad beskrivning">
            <a:extLst>
              <a:ext uri="{FF2B5EF4-FFF2-40B4-BE49-F238E27FC236}">
                <a16:creationId xmlns:a16="http://schemas.microsoft.com/office/drawing/2014/main" id="{9483EB7E-BFB1-D275-4613-B947B684C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660" y="2098541"/>
            <a:ext cx="8151223" cy="3966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654957AF-856B-F196-CE0C-9B05D04730F5}"/>
              </a:ext>
            </a:extLst>
          </p:cNvPr>
          <p:cNvSpPr txBox="1"/>
          <p:nvPr/>
        </p:nvSpPr>
        <p:spPr>
          <a:xfrm>
            <a:off x="2314660" y="434611"/>
            <a:ext cx="860043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>
                <a:latin typeface="Arial" panose="020B0604020202020204" pitchFamily="34" charset="0"/>
                <a:cs typeface="Arial" panose="020B0604020202020204" pitchFamily="34" charset="0"/>
              </a:rPr>
              <a:t>HSL, </a:t>
            </a:r>
            <a:r>
              <a:rPr lang="fi-FI" sz="3600" dirty="0" err="1">
                <a:latin typeface="Arial" panose="020B0604020202020204" pitchFamily="34" charset="0"/>
                <a:cs typeface="Arial" panose="020B0604020202020204" pitchFamily="34" charset="0"/>
              </a:rPr>
              <a:t>Helsingforstraktens</a:t>
            </a:r>
            <a:r>
              <a:rPr lang="fi-FI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600" dirty="0" err="1">
                <a:latin typeface="Arial" panose="020B0604020202020204" pitchFamily="34" charset="0"/>
                <a:cs typeface="Arial" panose="020B0604020202020204" pitchFamily="34" charset="0"/>
              </a:rPr>
              <a:t>lokaltrafik</a:t>
            </a:r>
            <a:endParaRPr lang="fi-FI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/>
              <a:t> </a:t>
            </a:r>
          </a:p>
          <a:p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Hur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kolla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rutter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tidtabeller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köper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biljetter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direkt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från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telefonen</a:t>
            </a: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693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74731C4-5667-3FC7-6EB1-915BE6500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988" y="273521"/>
            <a:ext cx="3884023" cy="4157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9859F787-AE18-F4F1-B2B9-F1BABA582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987" y="4645676"/>
            <a:ext cx="3884023" cy="18208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3225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Webbplats, karta&#10;&#10;Automatiskt genererad beskrivning">
            <a:extLst>
              <a:ext uri="{FF2B5EF4-FFF2-40B4-BE49-F238E27FC236}">
                <a16:creationId xmlns:a16="http://schemas.microsoft.com/office/drawing/2014/main" id="{74F6289A-1B65-3E9B-7FCD-1579DD748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837" y="490398"/>
            <a:ext cx="6198325" cy="2938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Bildobjekt 1" descr="En bild som visar karta&#10;&#10;Automatiskt genererad beskrivning">
            <a:extLst>
              <a:ext uri="{FF2B5EF4-FFF2-40B4-BE49-F238E27FC236}">
                <a16:creationId xmlns:a16="http://schemas.microsoft.com/office/drawing/2014/main" id="{A51FACEC-2452-9F59-E6D4-CBCA5C55C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837" y="3792482"/>
            <a:ext cx="6198325" cy="2575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7194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45CABE42-22F2-A215-DE2A-382ACA277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45" y="944130"/>
            <a:ext cx="3277870" cy="4654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4E488444-3C26-3883-69AB-F2E6B2538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912" y="944129"/>
            <a:ext cx="3412025" cy="4045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5" name="Yhdistin: Kulma 4">
            <a:extLst>
              <a:ext uri="{FF2B5EF4-FFF2-40B4-BE49-F238E27FC236}">
                <a16:creationId xmlns:a16="http://schemas.microsoft.com/office/drawing/2014/main" id="{16175E18-76D5-054F-9F36-F718F500CBC7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 rot="5400000" flipH="1" flipV="1">
            <a:off x="1896226" y="1211982"/>
            <a:ext cx="4654551" cy="4118845"/>
          </a:xfrm>
          <a:prstGeom prst="bentConnector5">
            <a:avLst>
              <a:gd name="adj1" fmla="val -4911"/>
              <a:gd name="adj2" fmla="val 49186"/>
              <a:gd name="adj3" fmla="val 104911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82F2FC83-E54A-E5A5-4843-B694710F5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0054" y="944128"/>
            <a:ext cx="3092450" cy="40455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5" name="Yhdistin: Kulma 14">
            <a:extLst>
              <a:ext uri="{FF2B5EF4-FFF2-40B4-BE49-F238E27FC236}">
                <a16:creationId xmlns:a16="http://schemas.microsoft.com/office/drawing/2014/main" id="{E2C51369-69B2-BD45-1B99-153E7D99E9F7}"/>
              </a:ext>
            </a:extLst>
          </p:cNvPr>
          <p:cNvCxnSpPr>
            <a:stCxn id="3" idx="2"/>
            <a:endCxn id="11" idx="0"/>
          </p:cNvCxnSpPr>
          <p:nvPr/>
        </p:nvCxnSpPr>
        <p:spPr>
          <a:xfrm rot="5400000" flipH="1" flipV="1">
            <a:off x="6281809" y="945244"/>
            <a:ext cx="4045585" cy="4043354"/>
          </a:xfrm>
          <a:prstGeom prst="bentConnector5">
            <a:avLst>
              <a:gd name="adj1" fmla="val -5651"/>
              <a:gd name="adj2" fmla="val 51976"/>
              <a:gd name="adj3" fmla="val 105651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696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Webbplats&#10;&#10;Automatiskt genererad beskrivning">
            <a:extLst>
              <a:ext uri="{FF2B5EF4-FFF2-40B4-BE49-F238E27FC236}">
                <a16:creationId xmlns:a16="http://schemas.microsoft.com/office/drawing/2014/main" id="{D842BE78-7FA6-9731-8290-0688FE71B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947" y="561022"/>
            <a:ext cx="6510105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Bildobjekt 1">
            <a:extLst>
              <a:ext uri="{FF2B5EF4-FFF2-40B4-BE49-F238E27FC236}">
                <a16:creationId xmlns:a16="http://schemas.microsoft.com/office/drawing/2014/main" id="{0FFB34BC-6ED8-5E33-BA7A-0A98AA654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947" y="4029076"/>
            <a:ext cx="6508125" cy="141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700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6196A99E-A9EE-0B00-47CD-FA7FDB829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489" y="578692"/>
            <a:ext cx="6975022" cy="30408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Bildobjekt 1">
            <a:extLst>
              <a:ext uri="{FF2B5EF4-FFF2-40B4-BE49-F238E27FC236}">
                <a16:creationId xmlns:a16="http://schemas.microsoft.com/office/drawing/2014/main" id="{6D129E0A-1ABC-2361-69F1-8D62ABF44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589" y="4022518"/>
            <a:ext cx="6898822" cy="2371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4943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TM04033921[[fn=Damasti]]</Template>
  <TotalTime>63</TotalTime>
  <Words>17</Words>
  <Application>Microsoft Office PowerPoint</Application>
  <PresentationFormat>Laajakuva</PresentationFormat>
  <Paragraphs>3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Bookman Old Style</vt:lpstr>
      <vt:lpstr>Rockwell</vt:lpstr>
      <vt:lpstr>Damask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Tore Kindstedt</dc:creator>
  <cp:lastModifiedBy>Tore Kindstedt</cp:lastModifiedBy>
  <cp:revision>6</cp:revision>
  <dcterms:created xsi:type="dcterms:W3CDTF">2023-04-06T08:38:01Z</dcterms:created>
  <dcterms:modified xsi:type="dcterms:W3CDTF">2023-04-06T09:41:22Z</dcterms:modified>
</cp:coreProperties>
</file>