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55109-9111-5A5A-C742-596C2A809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078D945-7CB4-D33E-465D-5B84FFBE1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C57CC5-80C1-6750-39E8-3D3BE1EC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703805-70D0-9C95-FB39-D150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A04983-D223-E2FC-B208-69AA3F4B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051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5B1C8-B52B-F642-5AFD-BB188601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00CD52-94F7-8597-621E-6D2FFCF9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6288E2-C8A7-5010-ABAC-9470DC84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27678D-DA5E-C4CE-9BE7-0031962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DE9E70-85C2-19C4-34B4-00269B93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5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83FA3D0-FEF5-7031-4518-507AB73C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9731350-1A49-D1DD-D642-B11F12F48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97E944-D13E-B073-F52E-E16359F0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6214CB-23E2-1DAF-0A21-D5FE039E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7022A3-8213-2ABA-30C6-ECDB0786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12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B3AA-5C8A-024F-3589-AFE535EC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98194C-1792-2081-138A-40A3899BC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346BBC-5F4B-C931-C956-A76AB400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02AF80-42C4-E5EF-C784-ADBE506D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D625AB-C2AD-6AAB-07AF-1D495C7B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78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5A906E-A44A-D13B-B026-2F9A2B87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B406BD-0D5B-37E1-628C-99315003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F1F838-0E4A-569C-1CB8-7ADC905F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E690CA-6A30-83A2-64AE-2430C7B6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6E16CE-8619-0238-2F9F-D935503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90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31008F-71CD-3BEB-91EF-CFDDB699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5BD923-70C8-B846-1399-C6259D13B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A1AF14-3CCA-3C00-AF48-49EC5D147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8FAF44-0263-0F8D-0F15-BCD7F7D5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C9DA577-260B-F6A5-EB5D-253470DF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2A827F-CD27-C611-FDAD-AB2DE65E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42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5EC394-6C87-80DB-FAF9-4EC6C99E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B6DA2A-82F3-CE48-BE30-143C0C7D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F9DF367-A2A4-6483-10F3-01C0F9FB1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7B0542-0838-829C-8451-AB5824B35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9DE61F-2728-DA50-87AB-DA856B9DC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C8910FB-808B-7039-A777-3BA42D33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7E25D9E-1217-65AB-E639-1E524EB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3BACE23-27DC-FAD3-1814-90684963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9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1459B4-18C0-D4D3-4A28-054F6DC0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DF2F77-7FE2-08A7-3802-BA4398FC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685E3CB-8A49-6E50-F491-0B44B7BE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D3EF49-7FBE-C5E6-3D5E-77E616B2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18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FE6C272-94BE-E50C-E671-4972D34B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D125E6C-466E-2618-48FD-472CC2C4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6C6C8EC-C168-6EB5-9404-25008112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61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8B46DB-2230-F44D-9AF5-B6819A11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58B2E2-8041-20B3-BAB5-E4BA9AFF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C27B7E-42D8-97C6-0596-1D89BD841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194A23-899D-C056-1375-C4FF2483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AF3ABF7-BAE5-5ADC-DAB0-A110AC70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8B0B49E-33C9-91FA-9E4B-80ABBF97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6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A1E362-7CDE-959D-B1CC-E34B6104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1731004-8A3B-6DD6-E888-972A305B6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24E857-2D7C-5FA4-DCBA-5BEC2CCED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C6F77E-15A3-FD73-213A-73398248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6C3A5D3-6D69-EA4F-5D44-E6B5ED21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109F0B-61C2-68CB-A9EE-2774A5E8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8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49E5AB-8CC5-E74D-0BB3-DD35E061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790FF5-0FF4-C983-62D9-AA6D17D5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8351D-ACA7-26FD-D80B-812A38A42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9225-F852-467C-A2A6-4D29F757973C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467622-D249-B9DC-3B57-267EDAE9C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43E164-36F4-FC32-D231-019CCE616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7049B-3B7E-4006-9615-374F18368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84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312CD107-F068-5995-94EE-B762E348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028" y="1181459"/>
            <a:ext cx="6005384" cy="5337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B4B8D4E-3C49-53AA-6E2F-43E06132F175}"/>
              </a:ext>
            </a:extLst>
          </p:cNvPr>
          <p:cNvSpPr txBox="1"/>
          <p:nvPr/>
        </p:nvSpPr>
        <p:spPr>
          <a:xfrm>
            <a:off x="3406346" y="463062"/>
            <a:ext cx="5379307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Matbeställningar</a:t>
            </a:r>
            <a:r>
              <a:rPr lang="sv-FI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K-nätbutiken</a:t>
            </a:r>
            <a:endParaRPr lang="fi-FI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3">
            <a:extLst>
              <a:ext uri="{FF2B5EF4-FFF2-40B4-BE49-F238E27FC236}">
                <a16:creationId xmlns:a16="http://schemas.microsoft.com/office/drawing/2014/main" id="{24CC189F-4CED-1C48-E5E6-EB451AAF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537391"/>
            <a:ext cx="9764627" cy="5783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01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C8F9B5F7-4E13-B654-0F5D-25DC712D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555507"/>
            <a:ext cx="10067991" cy="5787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11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26E0F1FC-2247-688D-1522-E65BAC64F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3" y="1010653"/>
            <a:ext cx="5102036" cy="49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6" descr="En bild som visar text&#10;&#10;Automatiskt genererad beskrivning">
            <a:extLst>
              <a:ext uri="{FF2B5EF4-FFF2-40B4-BE49-F238E27FC236}">
                <a16:creationId xmlns:a16="http://schemas.microsoft.com/office/drawing/2014/main" id="{3100F81A-5B88-C921-A7A0-F1DF1173C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10653"/>
            <a:ext cx="4689550" cy="49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6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E952B158-B1A9-8D2A-48F4-7BA0D57E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940" y="220036"/>
            <a:ext cx="7151149" cy="6417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80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9" descr="En bild som visar text&#10;&#10;Automatiskt genererad beskrivning">
            <a:extLst>
              <a:ext uri="{FF2B5EF4-FFF2-40B4-BE49-F238E27FC236}">
                <a16:creationId xmlns:a16="http://schemas.microsoft.com/office/drawing/2014/main" id="{B7B8C170-AF2B-1A85-894C-1BA9F9B1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16" y="330918"/>
            <a:ext cx="4331368" cy="619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48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6750383D-3A2D-4892-B6FA-5B23CA464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23912"/>
            <a:ext cx="9160476" cy="5620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16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">
            <a:extLst>
              <a:ext uri="{FF2B5EF4-FFF2-40B4-BE49-F238E27FC236}">
                <a16:creationId xmlns:a16="http://schemas.microsoft.com/office/drawing/2014/main" id="{C2BA96BB-A5AA-0096-91B0-9EEDB181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92" y="484248"/>
            <a:ext cx="5890054" cy="588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18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7797C191-ABD5-E067-FE81-50743E13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95" y="711110"/>
            <a:ext cx="9044898" cy="56979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129AE9D-6A5A-FAF5-96BB-24BD84B65AAA}"/>
              </a:ext>
            </a:extLst>
          </p:cNvPr>
          <p:cNvSpPr txBox="1"/>
          <p:nvPr/>
        </p:nvSpPr>
        <p:spPr>
          <a:xfrm>
            <a:off x="4736757" y="3212757"/>
            <a:ext cx="295738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err="1"/>
              <a:t>Skriv</a:t>
            </a:r>
            <a:r>
              <a:rPr lang="fi-FI" dirty="0"/>
              <a:t> in </a:t>
            </a:r>
            <a:r>
              <a:rPr lang="fi-FI" dirty="0" err="1"/>
              <a:t>ditt</a:t>
            </a:r>
            <a:r>
              <a:rPr lang="fi-FI" dirty="0"/>
              <a:t> </a:t>
            </a:r>
            <a:r>
              <a:rPr lang="fi-FI" dirty="0" err="1"/>
              <a:t>postnummer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D297BDF7-DDE6-C5C3-3507-3E4113311720}"/>
              </a:ext>
            </a:extLst>
          </p:cNvPr>
          <p:cNvCxnSpPr/>
          <p:nvPr/>
        </p:nvCxnSpPr>
        <p:spPr>
          <a:xfrm flipV="1">
            <a:off x="5245768" y="2569945"/>
            <a:ext cx="760396" cy="6428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1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A514E837-5303-B29F-DBAB-F5A45076F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35" y="599626"/>
            <a:ext cx="8394357" cy="5491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66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7">
            <a:extLst>
              <a:ext uri="{FF2B5EF4-FFF2-40B4-BE49-F238E27FC236}">
                <a16:creationId xmlns:a16="http://schemas.microsoft.com/office/drawing/2014/main" id="{5EAF13C0-F147-4A5A-3ABB-47EE8C8CB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1" y="875899"/>
            <a:ext cx="11238617" cy="501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73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6FEE32E1-E626-6CA6-7713-AECD37D1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60" y="875899"/>
            <a:ext cx="11000994" cy="5082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15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A7FC7BF9-55CF-12DB-AAE0-FBFB5FDAD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79" y="943275"/>
            <a:ext cx="11019597" cy="5072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04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EFF61261-7CF3-A4F6-EAF0-15C0B8E3C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09" y="314747"/>
            <a:ext cx="7806089" cy="6200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318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</Words>
  <Application>Microsoft Office PowerPoint</Application>
  <PresentationFormat>Laajakuva</PresentationFormat>
  <Paragraphs>2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Tore Kindstedt</dc:creator>
  <cp:lastModifiedBy>Tore Kindstedt</cp:lastModifiedBy>
  <cp:revision>3</cp:revision>
  <dcterms:created xsi:type="dcterms:W3CDTF">2023-04-01T10:35:46Z</dcterms:created>
  <dcterms:modified xsi:type="dcterms:W3CDTF">2023-04-01T10:57:32Z</dcterms:modified>
</cp:coreProperties>
</file>