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20E55-9D93-4D89-8F8D-8113A05CB2CF}" type="datetimeFigureOut">
              <a:rPr lang="sv-SE" smtClean="0"/>
              <a:t>2016-09-05</a:t>
            </a:fld>
            <a:endParaRPr lang="sv-SE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6842A-03A6-422E-83CA-5592DFFCF6AC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GSP / Kaj</a:t>
            </a:r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59605-C9A9-40B9-90AB-D251452C2B52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v-SE" sz="4000" b="1" dirty="0"/>
              <a:t>DESSA GRATIS PROGRAM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1</a:t>
            </a:fld>
            <a:endParaRPr lang="sv-SE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sz="4000" b="1" dirty="0"/>
              <a:t>DESSA GRATIS </a:t>
            </a:r>
            <a:r>
              <a:rPr lang="sv-SE" sz="4000" b="1" dirty="0" smtClean="0"/>
              <a:t>PROGRAM </a:t>
            </a:r>
            <a:r>
              <a:rPr lang="sv-SE" sz="4000" b="1" dirty="0" smtClean="0"/>
              <a:t>BEHÖVER DU</a:t>
            </a:r>
            <a:r>
              <a:rPr lang="sv-SE" sz="4000" b="1" dirty="0" smtClean="0"/>
              <a:t>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2</a:t>
            </a:fld>
            <a:endParaRPr lang="sv-SE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/>
              <a:t/>
            </a:r>
            <a:br>
              <a:rPr lang="sv-SE" b="1" dirty="0"/>
            </a:br>
            <a:r>
              <a:rPr lang="sv-SE" b="1" dirty="0" smtClean="0"/>
              <a:t>Panda </a:t>
            </a:r>
            <a:r>
              <a:rPr lang="sv-SE" b="1" dirty="0"/>
              <a:t>Free </a:t>
            </a:r>
            <a:r>
              <a:rPr lang="sv-SE" b="1" dirty="0" smtClean="0"/>
              <a:t>Antivirus</a:t>
            </a:r>
            <a:br>
              <a:rPr lang="sv-SE" b="1" dirty="0" smtClean="0"/>
            </a:br>
            <a:r>
              <a:rPr lang="sv-SE" sz="2200" dirty="0">
                <a:latin typeface="Arial" pitchFamily="34" charset="0"/>
                <a:cs typeface="Arial" pitchFamily="34" charset="0"/>
              </a:rPr>
              <a:t>Virus program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4990" y="1600200"/>
            <a:ext cx="611402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3</a:t>
            </a:fld>
            <a:endParaRPr lang="sv-SE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/>
              <a:t/>
            </a:r>
            <a:br>
              <a:rPr lang="sv-SE" b="1" dirty="0"/>
            </a:br>
            <a:r>
              <a:rPr lang="sv-SE" b="1" dirty="0" err="1" smtClean="0"/>
              <a:t>Malwarebytes</a:t>
            </a:r>
            <a:r>
              <a:rPr lang="sv-SE" b="1" dirty="0" smtClean="0"/>
              <a:t> </a:t>
            </a:r>
            <a:r>
              <a:rPr lang="sv-SE" b="1" dirty="0" err="1" smtClean="0"/>
              <a:t>Anti-Malware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sz="2200" dirty="0">
                <a:latin typeface="Arial" pitchFamily="34" charset="0"/>
                <a:cs typeface="Arial" pitchFamily="34" charset="0"/>
              </a:rPr>
              <a:t>Ta bort skadliga program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101" y="2105573"/>
            <a:ext cx="5715798" cy="351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4</a:t>
            </a:fld>
            <a:endParaRPr lang="sv-SE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err="1" smtClean="0"/>
              <a:t>Malwarebytes</a:t>
            </a:r>
            <a:r>
              <a:rPr lang="sv-SE" b="1" dirty="0" smtClean="0"/>
              <a:t> </a:t>
            </a:r>
            <a:r>
              <a:rPr lang="sv-SE" b="1" dirty="0" err="1" smtClean="0"/>
              <a:t>Anti-Malware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>
                <a:solidFill>
                  <a:srgbClr val="002060"/>
                </a:solidFill>
              </a:rPr>
              <a:t>SKANNA NU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101" y="2105573"/>
            <a:ext cx="5715798" cy="351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5</a:t>
            </a:fld>
            <a:endParaRPr lang="sv-SE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err="1" smtClean="0"/>
              <a:t>Ccleaner</a:t>
            </a:r>
            <a:r>
              <a:rPr lang="sv-SE" b="1" dirty="0" smtClean="0"/>
              <a:t> </a:t>
            </a:r>
            <a:br>
              <a:rPr lang="sv-SE" b="1" dirty="0" smtClean="0"/>
            </a:br>
            <a:r>
              <a:rPr lang="sv-SE" sz="2200" dirty="0">
                <a:latin typeface="Arial" pitchFamily="34" charset="0"/>
                <a:cs typeface="Arial" pitchFamily="34" charset="0"/>
              </a:rPr>
              <a:t>Utmärkt systemrensnings- och optimeringsverktyg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2500" y="1600200"/>
            <a:ext cx="5999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6</a:t>
            </a:fld>
            <a:endParaRPr lang="sv-SE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err="1" smtClean="0"/>
              <a:t>AdwCleaner</a:t>
            </a:r>
            <a:r>
              <a:rPr lang="sv-SE" b="1" dirty="0" smtClean="0"/>
              <a:t> </a:t>
            </a:r>
            <a:br>
              <a:rPr lang="sv-SE" b="1" dirty="0" smtClean="0"/>
            </a:br>
            <a:r>
              <a:rPr lang="sv-SE" sz="2200" dirty="0">
                <a:latin typeface="Arial" pitchFamily="34" charset="0"/>
                <a:cs typeface="Arial" pitchFamily="34" charset="0"/>
              </a:rPr>
              <a:t>Ta bort irriterande spionprogram och farliga reklamprogram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2282031"/>
            <a:ext cx="600075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2016-09-05</a:t>
            </a:r>
            <a:endParaRPr lang="sv-SE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9605-C9A9-40B9-90AB-D251452C2B52}" type="slidenum">
              <a:rPr lang="sv-SE" smtClean="0"/>
              <a:t>7</a:t>
            </a:fld>
            <a:endParaRPr lang="sv-SE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GSP / Kaj</a:t>
            </a:r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43</Words>
  <Application>Microsoft Office PowerPoint</Application>
  <PresentationFormat>Näytössä katseltava diaesitys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DESSA GRATIS PROGRAM  </vt:lpstr>
      <vt:lpstr>DESSA GRATIS PROGRAM BEHÖVER DU  </vt:lpstr>
      <vt:lpstr>  Panda Free Antivirus Virus program  </vt:lpstr>
      <vt:lpstr>  Malwarebytes Anti-Malware Ta bort skadliga program  </vt:lpstr>
      <vt:lpstr> Malwarebytes Anti-Malware SKANNA NU </vt:lpstr>
      <vt:lpstr>  Ccleaner  Utmärkt systemrensnings- och optimeringsverktyg  </vt:lpstr>
      <vt:lpstr> AdwCleaner  Ta bort irriterande spionprogram och farliga reklamprogram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DESSA GRATIS PROGRAM BEHÖVER DU </dc:title>
  <dc:creator>HP</dc:creator>
  <cp:lastModifiedBy>HP</cp:lastModifiedBy>
  <cp:revision>9</cp:revision>
  <dcterms:created xsi:type="dcterms:W3CDTF">2016-09-05T17:41:31Z</dcterms:created>
  <dcterms:modified xsi:type="dcterms:W3CDTF">2016-09-05T18:26:42Z</dcterms:modified>
</cp:coreProperties>
</file>