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8" r:id="rId4"/>
    <p:sldId id="276" r:id="rId5"/>
    <p:sldId id="272" r:id="rId6"/>
    <p:sldId id="275" r:id="rId7"/>
    <p:sldId id="283" r:id="rId8"/>
    <p:sldId id="286" r:id="rId9"/>
    <p:sldId id="289" r:id="rId10"/>
    <p:sldId id="290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0033-4A51-4492-8AFC-33A0BE68B7BA}" type="datetimeFigureOut">
              <a:rPr lang="sv-SE" smtClean="0"/>
              <a:pPr/>
              <a:t>2015-03-05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9E18F-CB08-4C99-9880-E8A2B47911C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sv-SE" dirty="0" smtClean="0"/>
              <a:t>De 6 största hoten </a:t>
            </a:r>
            <a:r>
              <a:rPr lang="sv-SE" dirty="0" smtClean="0"/>
              <a:t>mot </a:t>
            </a:r>
            <a:r>
              <a:rPr lang="sv-SE" dirty="0" smtClean="0"/>
              <a:t>din PC</a:t>
            </a:r>
            <a:endParaRPr lang="sv-SE" dirty="0"/>
          </a:p>
        </p:txBody>
      </p:sp>
      <p:pic>
        <p:nvPicPr>
          <p:cNvPr id="5" name="Platshållare för innehåll 4" descr="Pc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2924944"/>
            <a:ext cx="2629267" cy="1743318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6. Lösenordstips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Använd 8-12  tecken i ditt lösenord.</a:t>
            </a:r>
          </a:p>
          <a:p>
            <a:r>
              <a:rPr lang="sv-SE" dirty="0" smtClean="0"/>
              <a:t>Använd både siffror, bokstäver och specialtecken:</a:t>
            </a:r>
          </a:p>
          <a:p>
            <a:pPr lvl="1"/>
            <a:r>
              <a:rPr lang="sv-SE" sz="4000" b="1" dirty="0" smtClean="0"/>
              <a:t>72ötu&amp;ål</a:t>
            </a:r>
          </a:p>
          <a:p>
            <a:endParaRPr lang="sv-SE" b="1" dirty="0" smtClean="0"/>
          </a:p>
          <a:p>
            <a:r>
              <a:rPr lang="sv-SE" b="1" dirty="0" smtClean="0"/>
              <a:t>Använd inga kända ord!</a:t>
            </a:r>
          </a:p>
          <a:p>
            <a:pPr lvl="1">
              <a:buNone/>
            </a:pPr>
            <a:endParaRPr lang="sv-SE" b="1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1. Datorns skydd är för dåligt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Kolla virusskyddet</a:t>
            </a:r>
          </a:p>
          <a:p>
            <a:r>
              <a:rPr lang="sv-SE" dirty="0" smtClean="0"/>
              <a:t>Kör fullständig virusgranskning emellanåt</a:t>
            </a:r>
          </a:p>
          <a:p>
            <a:r>
              <a:rPr lang="sv-SE" dirty="0" smtClean="0"/>
              <a:t>Ha en endast ETT virusskydd</a:t>
            </a:r>
          </a:p>
          <a:p>
            <a:r>
              <a:rPr lang="sv-SE" dirty="0" smtClean="0"/>
              <a:t>GRATIS virusskydd</a:t>
            </a:r>
          </a:p>
          <a:p>
            <a:pPr lvl="1"/>
            <a:r>
              <a:rPr lang="sv-SE" dirty="0" err="1" smtClean="0"/>
              <a:t>Avast</a:t>
            </a:r>
            <a:r>
              <a:rPr lang="sv-SE" dirty="0" smtClean="0"/>
              <a:t>!</a:t>
            </a:r>
          </a:p>
          <a:p>
            <a:pPr lvl="1"/>
            <a:r>
              <a:rPr lang="sv-SE" dirty="0" smtClean="0"/>
              <a:t>AVG</a:t>
            </a:r>
          </a:p>
          <a:p>
            <a:pPr lvl="1"/>
            <a:r>
              <a:rPr lang="sv-SE" dirty="0" smtClean="0"/>
              <a:t>Microsoft </a:t>
            </a:r>
            <a:r>
              <a:rPr lang="sv-SE" dirty="0" err="1" smtClean="0"/>
              <a:t>Security</a:t>
            </a:r>
            <a:r>
              <a:rPr lang="sv-SE" dirty="0" smtClean="0"/>
              <a:t> Essentials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1. Datorns skydd är för dåligt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Betalda säkerhetspaket:</a:t>
            </a:r>
          </a:p>
          <a:p>
            <a:pPr lvl="1"/>
            <a:r>
              <a:rPr lang="sv-SE" dirty="0" err="1" smtClean="0"/>
              <a:t>F-Secure</a:t>
            </a:r>
            <a:endParaRPr lang="sv-SE" dirty="0" smtClean="0"/>
          </a:p>
          <a:p>
            <a:pPr lvl="1"/>
            <a:r>
              <a:rPr lang="sv-SE" dirty="0" smtClean="0"/>
              <a:t>Norton</a:t>
            </a:r>
          </a:p>
          <a:p>
            <a:pPr lvl="1"/>
            <a:r>
              <a:rPr lang="sv-SE" dirty="0" err="1" smtClean="0"/>
              <a:t>McAfeee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/>
              <a:t>2</a:t>
            </a:r>
            <a:r>
              <a:rPr lang="sv-SE" dirty="0" smtClean="0"/>
              <a:t>. Programmen är för gamla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är MYCKET viktigt att uppdatera Windows och programmen kontinuerligt.</a:t>
            </a:r>
          </a:p>
          <a:p>
            <a:r>
              <a:rPr lang="sv-SE" dirty="0" smtClean="0"/>
              <a:t>Genom uppdateringarna har programleverantörerna täppt till säkerhetshålen, så att hackare etc. inte kan skada din dator.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3. Säkerhetskopiering saknas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Du bör ta en säkerhetskopia med jämna mellanrum över dina filer (dokument + bilder)</a:t>
            </a:r>
          </a:p>
          <a:p>
            <a:r>
              <a:rPr lang="sv-SE" dirty="0" smtClean="0"/>
              <a:t>Din PC kan paja eller</a:t>
            </a:r>
          </a:p>
          <a:p>
            <a:r>
              <a:rPr lang="sv-SE" dirty="0" smtClean="0"/>
              <a:t>Du får virus i maskinen och förlorar alla dina filer.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4. Akta dig för farliga webbsidor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Du bör undvika farliga webbsidor</a:t>
            </a:r>
          </a:p>
          <a:p>
            <a:r>
              <a:rPr lang="sv-SE" dirty="0" smtClean="0"/>
              <a:t>Var noga med vilka länkar på webben som du klickar på.</a:t>
            </a:r>
          </a:p>
          <a:p>
            <a:r>
              <a:rPr lang="sv-SE" dirty="0" smtClean="0"/>
              <a:t>Använd webbläsare som skyddar dig mot farliga webbsidor.</a:t>
            </a:r>
          </a:p>
          <a:p>
            <a:r>
              <a:rPr lang="sv-SE" dirty="0" smtClean="0"/>
              <a:t>Använd säkerhetsprogram som hjälper dig att upptäcka risker för virus etc.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5. Bedrägeripost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Se upp för bedragare via e-post</a:t>
            </a:r>
          </a:p>
          <a:p>
            <a:r>
              <a:rPr lang="sv-SE" dirty="0" smtClean="0"/>
              <a:t>Besvara ej e-post där det frågas efter dina bankkoder eller personuppgifter</a:t>
            </a:r>
          </a:p>
          <a:p>
            <a:r>
              <a:rPr lang="sv-SE" dirty="0" smtClean="0"/>
              <a:t>Undvik / radera e-post med dålig svenska eller engelska.</a:t>
            </a:r>
          </a:p>
          <a:p>
            <a:r>
              <a:rPr lang="sv-SE" dirty="0" smtClean="0"/>
              <a:t>Radera ALLTID all e-post som påstås komma från banker </a:t>
            </a:r>
            <a:r>
              <a:rPr lang="sv-SE" dirty="0" err="1" smtClean="0"/>
              <a:t>o.dyl</a:t>
            </a:r>
            <a:r>
              <a:rPr lang="sv-SE" dirty="0" smtClean="0"/>
              <a:t>. företag, speciellt om de ber dig klicka på någon länk och lämna information.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6. Lösenorden är för dåliga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Till många webbplatser fodrar att du loggar in dig på ett ”konto” med användarnamn och lösenord.</a:t>
            </a:r>
          </a:p>
          <a:p>
            <a:r>
              <a:rPr lang="sv-SE" dirty="0" smtClean="0"/>
              <a:t>Undvik att använda samma lösenord.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v-SE" dirty="0" smtClean="0"/>
              <a:t>6. Lösenordstips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Använd 8-12  tecken i ditt lösenord.</a:t>
            </a:r>
          </a:p>
          <a:p>
            <a:r>
              <a:rPr lang="sv-SE" dirty="0" smtClean="0"/>
              <a:t>Använd både siffror, bokstäver och specialtecken:</a:t>
            </a:r>
          </a:p>
          <a:p>
            <a:pPr lvl="1"/>
            <a:r>
              <a:rPr lang="sv-SE" b="1" dirty="0" smtClean="0"/>
              <a:t>72ötu&amp;ål</a:t>
            </a:r>
          </a:p>
          <a:p>
            <a:pPr lvl="1">
              <a:buNone/>
            </a:pPr>
            <a:endParaRPr lang="sv-SE" b="1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293</Words>
  <Application>Microsoft Office PowerPoint</Application>
  <PresentationFormat>Bildspel på skärmen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Office-tema</vt:lpstr>
      <vt:lpstr>De 6 största hoten mot din PC</vt:lpstr>
      <vt:lpstr>1. Datorns skydd är för dåligt</vt:lpstr>
      <vt:lpstr>1. Datorns skydd är för dåligt</vt:lpstr>
      <vt:lpstr>2. Programmen är för gamla</vt:lpstr>
      <vt:lpstr>3. Säkerhetskopiering saknas</vt:lpstr>
      <vt:lpstr>4. Akta dig för farliga webbsidor</vt:lpstr>
      <vt:lpstr>5. Bedrägeripost</vt:lpstr>
      <vt:lpstr>6. Lösenorden är för dåliga</vt:lpstr>
      <vt:lpstr>6. Lösenordstips</vt:lpstr>
      <vt:lpstr>6. Lösenordstips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6 största hoten  mot din PC</dc:title>
  <dc:creator>HP</dc:creator>
  <cp:lastModifiedBy>HP</cp:lastModifiedBy>
  <cp:revision>13</cp:revision>
  <dcterms:created xsi:type="dcterms:W3CDTF">2015-02-28T13:53:31Z</dcterms:created>
  <dcterms:modified xsi:type="dcterms:W3CDTF">2015-03-05T19:34:35Z</dcterms:modified>
</cp:coreProperties>
</file>