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69" r:id="rId4"/>
    <p:sldId id="268" r:id="rId5"/>
    <p:sldId id="267" r:id="rId6"/>
    <p:sldId id="264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98F56-25C1-41C2-B4BF-EA7E661B7208}" type="datetimeFigureOut">
              <a:rPr lang="sv-SE" smtClean="0"/>
              <a:pPr/>
              <a:t>2016-10-08</a:t>
            </a:fld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E44D-8752-4946-9398-5A0DB0FAF9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98F56-25C1-41C2-B4BF-EA7E661B7208}" type="datetimeFigureOut">
              <a:rPr lang="sv-SE" smtClean="0"/>
              <a:pPr/>
              <a:t>2016-10-08</a:t>
            </a:fld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E44D-8752-4946-9398-5A0DB0FAF9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98F56-25C1-41C2-B4BF-EA7E661B7208}" type="datetimeFigureOut">
              <a:rPr lang="sv-SE" smtClean="0"/>
              <a:pPr/>
              <a:t>2016-10-08</a:t>
            </a:fld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E44D-8752-4946-9398-5A0DB0FAF9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98F56-25C1-41C2-B4BF-EA7E661B7208}" type="datetimeFigureOut">
              <a:rPr lang="sv-SE" smtClean="0"/>
              <a:pPr/>
              <a:t>2016-10-08</a:t>
            </a:fld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E44D-8752-4946-9398-5A0DB0FAF9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98F56-25C1-41C2-B4BF-EA7E661B7208}" type="datetimeFigureOut">
              <a:rPr lang="sv-SE" smtClean="0"/>
              <a:pPr/>
              <a:t>2016-10-08</a:t>
            </a:fld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E44D-8752-4946-9398-5A0DB0FAF9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98F56-25C1-41C2-B4BF-EA7E661B7208}" type="datetimeFigureOut">
              <a:rPr lang="sv-SE" smtClean="0"/>
              <a:pPr/>
              <a:t>2016-10-08</a:t>
            </a:fld>
            <a:endParaRPr lang="sv-SE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E44D-8752-4946-9398-5A0DB0FAF9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98F56-25C1-41C2-B4BF-EA7E661B7208}" type="datetimeFigureOut">
              <a:rPr lang="sv-SE" smtClean="0"/>
              <a:pPr/>
              <a:t>2016-10-08</a:t>
            </a:fld>
            <a:endParaRPr lang="sv-SE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E44D-8752-4946-9398-5A0DB0FAF9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98F56-25C1-41C2-B4BF-EA7E661B7208}" type="datetimeFigureOut">
              <a:rPr lang="sv-SE" smtClean="0"/>
              <a:pPr/>
              <a:t>2016-10-08</a:t>
            </a:fld>
            <a:endParaRPr lang="sv-SE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E44D-8752-4946-9398-5A0DB0FAF9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98F56-25C1-41C2-B4BF-EA7E661B7208}" type="datetimeFigureOut">
              <a:rPr lang="sv-SE" smtClean="0"/>
              <a:pPr/>
              <a:t>2016-10-08</a:t>
            </a:fld>
            <a:endParaRPr lang="sv-SE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E44D-8752-4946-9398-5A0DB0FAF9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98F56-25C1-41C2-B4BF-EA7E661B7208}" type="datetimeFigureOut">
              <a:rPr lang="sv-SE" smtClean="0"/>
              <a:pPr/>
              <a:t>2016-10-08</a:t>
            </a:fld>
            <a:endParaRPr lang="sv-SE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E44D-8752-4946-9398-5A0DB0FAF9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98F56-25C1-41C2-B4BF-EA7E661B7208}" type="datetimeFigureOut">
              <a:rPr lang="sv-SE" smtClean="0"/>
              <a:pPr/>
              <a:t>2016-10-08</a:t>
            </a:fld>
            <a:endParaRPr lang="sv-SE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E44D-8752-4946-9398-5A0DB0FAF9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98F56-25C1-41C2-B4BF-EA7E661B7208}" type="datetimeFigureOut">
              <a:rPr lang="sv-SE" smtClean="0"/>
              <a:pPr/>
              <a:t>2016-10-08</a:t>
            </a:fld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3E44D-8752-4946-9398-5A0DB0FAF9E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v-SE" b="1" dirty="0" smtClean="0"/>
              <a:t>2. OPTIMERINGSPROGRAM</a:t>
            </a:r>
            <a:endParaRPr lang="sv-SE" b="1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Sök optimeringsprogrammet på adressen: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b="1" u="sng" dirty="0" smtClean="0"/>
              <a:t>http://fordelszonen.pctidningen.se/#?issue=7174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Skriv in sedan sökordet</a:t>
            </a:r>
            <a:r>
              <a:rPr lang="sv-SE" dirty="0" smtClean="0"/>
              <a:t>: </a:t>
            </a:r>
            <a:r>
              <a:rPr lang="sv-SE" b="1" dirty="0" err="1" smtClean="0">
                <a:solidFill>
                  <a:schemeClr val="tx2"/>
                </a:solidFill>
              </a:rPr>
              <a:t>winoptimizer</a:t>
            </a:r>
            <a:endParaRPr lang="sv-SE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v-SE" b="1" dirty="0" smtClean="0"/>
              <a:t>2. OPTIMERINGSPROGRAM</a:t>
            </a:r>
            <a:endParaRPr lang="sv-SE" b="1" dirty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912521"/>
            <a:ext cx="8229600" cy="1901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v-SE" b="1" dirty="0" smtClean="0"/>
              <a:t>2. OPTIMERINGSPROGRAM</a:t>
            </a:r>
            <a:endParaRPr lang="sv-SE" b="1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Klicka </a:t>
            </a:r>
            <a:r>
              <a:rPr lang="sv-SE" b="1" dirty="0" smtClean="0">
                <a:solidFill>
                  <a:schemeClr val="accent3"/>
                </a:solidFill>
              </a:rPr>
              <a:t>”Visa” 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 och sen får du bilden såsom på följande dia. Klicka där </a:t>
            </a:r>
            <a:r>
              <a:rPr lang="sv-SE" b="1" dirty="0" smtClean="0">
                <a:solidFill>
                  <a:schemeClr val="accent3"/>
                </a:solidFill>
              </a:rPr>
              <a:t>”Acceptera och hämta”</a:t>
            </a:r>
          </a:p>
          <a:p>
            <a:pPr>
              <a:buNone/>
            </a:pPr>
            <a:r>
              <a:rPr lang="sv-SE" dirty="0" smtClean="0"/>
              <a:t>Spara programmet i datorn och kör det.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v-SE" b="1" dirty="0" smtClean="0"/>
              <a:t>2. OPTIMERINGSPROGRAM</a:t>
            </a:r>
            <a:endParaRPr lang="sv-SE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2639219"/>
            <a:ext cx="74295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v-SE" b="1" dirty="0" smtClean="0"/>
              <a:t>2. OPTIMERINGSPROGRAM</a:t>
            </a:r>
            <a:endParaRPr lang="sv-SE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4462" y="1658144"/>
            <a:ext cx="6315075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v-SE" b="1" dirty="0" smtClean="0"/>
              <a:t>2. OPTIMERINGSPROGRAM</a:t>
            </a:r>
            <a:endParaRPr lang="sv-SE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887" y="1643856"/>
            <a:ext cx="6372225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64</Words>
  <Application>Microsoft Office PowerPoint</Application>
  <PresentationFormat>Näytössä katseltava diaesitys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2. OPTIMERINGSPROGRAM</vt:lpstr>
      <vt:lpstr>2. OPTIMERINGSPROGRAM</vt:lpstr>
      <vt:lpstr>2. OPTIMERINGSPROGRAM</vt:lpstr>
      <vt:lpstr>2. OPTIMERINGSPROGRAM</vt:lpstr>
      <vt:lpstr>2. OPTIMERINGSPROGRAM</vt:lpstr>
      <vt:lpstr>2. OPTIMERINGSPROGRAM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KAJ’s 5 MIN HÖSTEN 2016</dc:title>
  <dc:creator>HP</dc:creator>
  <cp:lastModifiedBy>HP</cp:lastModifiedBy>
  <cp:revision>6</cp:revision>
  <dcterms:created xsi:type="dcterms:W3CDTF">2016-10-04T05:19:39Z</dcterms:created>
  <dcterms:modified xsi:type="dcterms:W3CDTF">2016-10-08T10:43:41Z</dcterms:modified>
</cp:coreProperties>
</file>