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3" r:id="rId3"/>
    <p:sldId id="298" r:id="rId4"/>
    <p:sldId id="299" r:id="rId5"/>
    <p:sldId id="300" r:id="rId6"/>
    <p:sldId id="301" r:id="rId7"/>
    <p:sldId id="302" r:id="rId8"/>
    <p:sldId id="294" r:id="rId9"/>
    <p:sldId id="287" r:id="rId10"/>
    <p:sldId id="314" r:id="rId11"/>
    <p:sldId id="313" r:id="rId12"/>
    <p:sldId id="317" r:id="rId13"/>
    <p:sldId id="318" r:id="rId14"/>
    <p:sldId id="289" r:id="rId15"/>
    <p:sldId id="258" r:id="rId16"/>
    <p:sldId id="265" r:id="rId17"/>
    <p:sldId id="321" r:id="rId18"/>
    <p:sldId id="259" r:id="rId19"/>
    <p:sldId id="291" r:id="rId20"/>
    <p:sldId id="292" r:id="rId21"/>
    <p:sldId id="293" r:id="rId22"/>
    <p:sldId id="304" r:id="rId23"/>
    <p:sldId id="305" r:id="rId24"/>
    <p:sldId id="266" r:id="rId25"/>
    <p:sldId id="267" r:id="rId26"/>
    <p:sldId id="268" r:id="rId27"/>
    <p:sldId id="260" r:id="rId28"/>
    <p:sldId id="261" r:id="rId29"/>
    <p:sldId id="269" r:id="rId30"/>
    <p:sldId id="262" r:id="rId31"/>
    <p:sldId id="271" r:id="rId32"/>
    <p:sldId id="272" r:id="rId33"/>
    <p:sldId id="270" r:id="rId34"/>
    <p:sldId id="315" r:id="rId35"/>
    <p:sldId id="263" r:id="rId36"/>
    <p:sldId id="273" r:id="rId37"/>
    <p:sldId id="274" r:id="rId38"/>
    <p:sldId id="319" r:id="rId39"/>
    <p:sldId id="276" r:id="rId40"/>
    <p:sldId id="277" r:id="rId41"/>
    <p:sldId id="275" r:id="rId42"/>
    <p:sldId id="278" r:id="rId43"/>
    <p:sldId id="320" r:id="rId44"/>
    <p:sldId id="279" r:id="rId45"/>
    <p:sldId id="282" r:id="rId46"/>
    <p:sldId id="283" r:id="rId47"/>
    <p:sldId id="284" r:id="rId48"/>
    <p:sldId id="285" r:id="rId49"/>
    <p:sldId id="286" r:id="rId50"/>
    <p:sldId id="309" r:id="rId51"/>
    <p:sldId id="310" r:id="rId52"/>
    <p:sldId id="311" r:id="rId53"/>
    <p:sldId id="312" r:id="rId54"/>
    <p:sldId id="316" r:id="rId5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sv-SE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07B3-B3A7-40EB-8F2A-527F5ADCE5EE}" type="datetimeFigureOut">
              <a:rPr lang="sv-SE" smtClean="0"/>
              <a:t>2018-01-17</a:t>
            </a:fld>
            <a:endParaRPr lang="sv-SE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8D19-7393-451D-BD6C-450244792D5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07B3-B3A7-40EB-8F2A-527F5ADCE5EE}" type="datetimeFigureOut">
              <a:rPr lang="sv-SE" smtClean="0"/>
              <a:t>2018-01-17</a:t>
            </a:fld>
            <a:endParaRPr lang="sv-SE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8D19-7393-451D-BD6C-450244792D5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07B3-B3A7-40EB-8F2A-527F5ADCE5EE}" type="datetimeFigureOut">
              <a:rPr lang="sv-SE" smtClean="0"/>
              <a:t>2018-01-17</a:t>
            </a:fld>
            <a:endParaRPr lang="sv-SE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8D19-7393-451D-BD6C-450244792D5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07B3-B3A7-40EB-8F2A-527F5ADCE5EE}" type="datetimeFigureOut">
              <a:rPr lang="sv-SE" smtClean="0"/>
              <a:t>2018-01-17</a:t>
            </a:fld>
            <a:endParaRPr lang="sv-SE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8D19-7393-451D-BD6C-450244792D5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07B3-B3A7-40EB-8F2A-527F5ADCE5EE}" type="datetimeFigureOut">
              <a:rPr lang="sv-SE" smtClean="0"/>
              <a:t>2018-01-17</a:t>
            </a:fld>
            <a:endParaRPr lang="sv-SE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8D19-7393-451D-BD6C-450244792D5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07B3-B3A7-40EB-8F2A-527F5ADCE5EE}" type="datetimeFigureOut">
              <a:rPr lang="sv-SE" smtClean="0"/>
              <a:t>2018-01-17</a:t>
            </a:fld>
            <a:endParaRPr lang="sv-SE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8D19-7393-451D-BD6C-450244792D5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07B3-B3A7-40EB-8F2A-527F5ADCE5EE}" type="datetimeFigureOut">
              <a:rPr lang="sv-SE" smtClean="0"/>
              <a:t>2018-01-17</a:t>
            </a:fld>
            <a:endParaRPr lang="sv-SE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8D19-7393-451D-BD6C-450244792D5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07B3-B3A7-40EB-8F2A-527F5ADCE5EE}" type="datetimeFigureOut">
              <a:rPr lang="sv-SE" smtClean="0"/>
              <a:t>2018-01-17</a:t>
            </a:fld>
            <a:endParaRPr lang="sv-SE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8D19-7393-451D-BD6C-450244792D5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07B3-B3A7-40EB-8F2A-527F5ADCE5EE}" type="datetimeFigureOut">
              <a:rPr lang="sv-SE" smtClean="0"/>
              <a:t>2018-01-17</a:t>
            </a:fld>
            <a:endParaRPr lang="sv-SE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8D19-7393-451D-BD6C-450244792D5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07B3-B3A7-40EB-8F2A-527F5ADCE5EE}" type="datetimeFigureOut">
              <a:rPr lang="sv-SE" smtClean="0"/>
              <a:t>2018-01-17</a:t>
            </a:fld>
            <a:endParaRPr lang="sv-SE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8D19-7393-451D-BD6C-450244792D5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07B3-B3A7-40EB-8F2A-527F5ADCE5EE}" type="datetimeFigureOut">
              <a:rPr lang="sv-SE" smtClean="0"/>
              <a:t>2018-01-17</a:t>
            </a:fld>
            <a:endParaRPr lang="sv-SE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8D19-7393-451D-BD6C-450244792D5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sv-SE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307B3-B3A7-40EB-8F2A-527F5ADCE5EE}" type="datetimeFigureOut">
              <a:rPr lang="sv-SE" smtClean="0"/>
              <a:t>2018-01-17</a:t>
            </a:fld>
            <a:endParaRPr lang="sv-SE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58D19-7393-451D-BD6C-450244792D5E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apple.com/sv-se/HT204204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Nödsituation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Nödsituation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Sisällön paikkamerkki 5" descr="Skärmbild 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00616" y="1600200"/>
            <a:ext cx="2542768" cy="4525963"/>
          </a:xfrm>
        </p:spPr>
      </p:pic>
      <p:cxnSp>
        <p:nvCxnSpPr>
          <p:cNvPr id="5" name="Suora nuoliyhdysviiva 4"/>
          <p:cNvCxnSpPr/>
          <p:nvPr/>
        </p:nvCxnSpPr>
        <p:spPr>
          <a:xfrm>
            <a:off x="2699792" y="4941168"/>
            <a:ext cx="864096" cy="86409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orakulmio 7"/>
          <p:cNvSpPr/>
          <p:nvPr/>
        </p:nvSpPr>
        <p:spPr>
          <a:xfrm>
            <a:off x="1259632" y="4221088"/>
            <a:ext cx="208823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800" dirty="0" smtClean="0">
                <a:latin typeface="Arial Black" pitchFamily="34" charset="0"/>
              </a:rPr>
              <a:t>FYLL i</a:t>
            </a:r>
            <a:endParaRPr lang="sv-SE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Nödsituation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Sisällön paikkamerkki 5" descr="Skärmbild 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00616" y="1600200"/>
            <a:ext cx="2542768" cy="4525963"/>
          </a:xfrm>
        </p:spPr>
      </p:pic>
      <p:cxnSp>
        <p:nvCxnSpPr>
          <p:cNvPr id="5" name="Suora nuoliyhdysviiva 4"/>
          <p:cNvCxnSpPr/>
          <p:nvPr/>
        </p:nvCxnSpPr>
        <p:spPr>
          <a:xfrm>
            <a:off x="2699792" y="4941168"/>
            <a:ext cx="864096" cy="86409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orakulmio 7"/>
          <p:cNvSpPr/>
          <p:nvPr/>
        </p:nvSpPr>
        <p:spPr>
          <a:xfrm>
            <a:off x="899592" y="3501008"/>
            <a:ext cx="2448272" cy="13681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800" dirty="0" smtClean="0">
                <a:latin typeface="Arial Black" pitchFamily="34" charset="0"/>
              </a:rPr>
              <a:t>FYLL i</a:t>
            </a:r>
          </a:p>
          <a:p>
            <a:pPr algn="ctr"/>
            <a:r>
              <a:rPr lang="sv-SE" sz="2800" dirty="0" smtClean="0">
                <a:solidFill>
                  <a:srgbClr val="00B050"/>
                </a:solidFill>
                <a:latin typeface="Arial Black" pitchFamily="34" charset="0"/>
              </a:rPr>
              <a:t>Hälsa</a:t>
            </a:r>
            <a:r>
              <a:rPr lang="sv-SE" sz="2800" dirty="0" smtClean="0">
                <a:latin typeface="Arial Black" pitchFamily="34" charset="0"/>
              </a:rPr>
              <a:t> </a:t>
            </a:r>
            <a:r>
              <a:rPr lang="sv-SE" sz="2800" dirty="0" err="1" smtClean="0">
                <a:latin typeface="Arial Black" pitchFamily="34" charset="0"/>
              </a:rPr>
              <a:t>appen</a:t>
            </a:r>
            <a:endParaRPr lang="sv-SE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Nödsituation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Sisällön paikkamerkki 5" descr="Skärmbild 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00616" y="1600200"/>
            <a:ext cx="2542768" cy="4525963"/>
          </a:xfrm>
        </p:spPr>
      </p:pic>
      <p:cxnSp>
        <p:nvCxnSpPr>
          <p:cNvPr id="5" name="Suora nuoliyhdysviiva 4"/>
          <p:cNvCxnSpPr/>
          <p:nvPr/>
        </p:nvCxnSpPr>
        <p:spPr>
          <a:xfrm>
            <a:off x="2699792" y="4941168"/>
            <a:ext cx="864096" cy="86409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orakulmio 7"/>
          <p:cNvSpPr/>
          <p:nvPr/>
        </p:nvSpPr>
        <p:spPr>
          <a:xfrm>
            <a:off x="1259632" y="4221088"/>
            <a:ext cx="208823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800" dirty="0" smtClean="0">
                <a:latin typeface="Arial Black" pitchFamily="34" charset="0"/>
              </a:rPr>
              <a:t>FYLL i</a:t>
            </a:r>
            <a:endParaRPr lang="sv-SE" sz="2800" dirty="0">
              <a:latin typeface="Arial Black" pitchFamily="34" charset="0"/>
            </a:endParaRPr>
          </a:p>
        </p:txBody>
      </p:sp>
      <p:sp>
        <p:nvSpPr>
          <p:cNvPr id="11" name="Suorakulmio 10"/>
          <p:cNvSpPr/>
          <p:nvPr/>
        </p:nvSpPr>
        <p:spPr>
          <a:xfrm>
            <a:off x="1043608" y="2060848"/>
            <a:ext cx="2088232" cy="9361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 dirty="0" smtClean="0">
                <a:latin typeface="Arial Black" pitchFamily="34" charset="0"/>
              </a:rPr>
              <a:t>RING  112</a:t>
            </a:r>
            <a:endParaRPr lang="sv-SE" sz="2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Hälsa</a:t>
            </a:r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v-SE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app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Sisällön paikkamerkki 5" descr="Hälsa ap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19872" y="1556792"/>
            <a:ext cx="2096564" cy="200540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Mobilens inställningar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Sisällön paikkamerkki 3" descr="Skärmbild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00616" y="1600200"/>
            <a:ext cx="2542768" cy="4525963"/>
          </a:xfrm>
        </p:spPr>
      </p:pic>
      <p:cxnSp>
        <p:nvCxnSpPr>
          <p:cNvPr id="7" name="Suora nuoliyhdysviiva 6"/>
          <p:cNvCxnSpPr/>
          <p:nvPr/>
        </p:nvCxnSpPr>
        <p:spPr>
          <a:xfrm flipH="1">
            <a:off x="2267744" y="2636912"/>
            <a:ext cx="108012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orakulmio 7"/>
          <p:cNvSpPr/>
          <p:nvPr/>
        </p:nvSpPr>
        <p:spPr>
          <a:xfrm>
            <a:off x="827584" y="2276872"/>
            <a:ext cx="1512168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3600" dirty="0" smtClean="0">
                <a:latin typeface="Arial Black" pitchFamily="34" charset="0"/>
              </a:rPr>
              <a:t>HÄR</a:t>
            </a:r>
            <a:endParaRPr lang="sv-SE" sz="36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Mobilens inställningar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Sisällön paikkamerkki 5" descr="Iphone inst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00616" y="1600200"/>
            <a:ext cx="2542768" cy="4525963"/>
          </a:xfrm>
        </p:spPr>
      </p:pic>
      <p:cxnSp>
        <p:nvCxnSpPr>
          <p:cNvPr id="8" name="Suora nuoliyhdysviiva 7"/>
          <p:cNvCxnSpPr/>
          <p:nvPr/>
        </p:nvCxnSpPr>
        <p:spPr>
          <a:xfrm>
            <a:off x="5220072" y="4509120"/>
            <a:ext cx="122413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uorakulmio 8"/>
          <p:cNvSpPr/>
          <p:nvPr/>
        </p:nvSpPr>
        <p:spPr>
          <a:xfrm>
            <a:off x="6444208" y="4077072"/>
            <a:ext cx="2016224" cy="9361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800" dirty="0" smtClean="0">
                <a:latin typeface="Arial Black" pitchFamily="34" charset="0"/>
              </a:rPr>
              <a:t>KLICKA !</a:t>
            </a:r>
            <a:endParaRPr lang="sv-SE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 SOS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Sisällön paikkamerkki 7" descr="Nödkontakt 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00616" y="1600200"/>
            <a:ext cx="2542768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 SOS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Sisällön paikkamerkki 4" descr="Nödsamtal SOS 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58010" y="1600200"/>
            <a:ext cx="2627979" cy="4525963"/>
          </a:xfrm>
        </p:spPr>
      </p:pic>
      <p:cxnSp>
        <p:nvCxnSpPr>
          <p:cNvPr id="7" name="Suora nuoliyhdysviiva 6"/>
          <p:cNvCxnSpPr/>
          <p:nvPr/>
        </p:nvCxnSpPr>
        <p:spPr>
          <a:xfrm>
            <a:off x="5220072" y="2492896"/>
            <a:ext cx="144016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uorakulmio 8"/>
          <p:cNvSpPr/>
          <p:nvPr/>
        </p:nvSpPr>
        <p:spPr>
          <a:xfrm>
            <a:off x="6732240" y="1988840"/>
            <a:ext cx="2160240" cy="1800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3600" dirty="0" smtClean="0">
                <a:solidFill>
                  <a:srgbClr val="FF0000"/>
                </a:solidFill>
                <a:latin typeface="Arial Black" pitchFamily="34" charset="0"/>
              </a:rPr>
              <a:t>OBS !</a:t>
            </a:r>
          </a:p>
          <a:p>
            <a:pPr algn="ctr"/>
            <a:r>
              <a:rPr lang="sv-SE" sz="2000" dirty="0" smtClean="0">
                <a:latin typeface="Arial Black" pitchFamily="34" charset="0"/>
              </a:rPr>
              <a:t>TRYCK HÄR FÖR NÖDSAMTAL !</a:t>
            </a:r>
            <a:endParaRPr lang="sv-SE" sz="2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ICE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Sisällön paikkamerkki 3" descr="Ipone skärmbil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00616" y="1600200"/>
            <a:ext cx="2542768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ICE</a:t>
            </a:r>
            <a:endParaRPr lang="sv-SE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v-SE" b="1" dirty="0" smtClean="0">
                <a:latin typeface="Arial" pitchFamily="34" charset="0"/>
                <a:cs typeface="Arial" pitchFamily="34" charset="0"/>
              </a:rPr>
              <a:t>ICE – nödnummer till anhöriga i mobilen</a:t>
            </a:r>
          </a:p>
          <a:p>
            <a:pPr algn="ctr">
              <a:buNone/>
            </a:pPr>
            <a:endParaRPr lang="sv-SE" b="1" dirty="0">
              <a:latin typeface="Arial" pitchFamily="34" charset="0"/>
              <a:cs typeface="Arial" pitchFamily="34" charset="0"/>
            </a:endParaRP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Nödsituation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Nödsituation, mobilen</a:t>
            </a:r>
          </a:p>
          <a:p>
            <a:endParaRPr lang="sv-SE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latin typeface="Arial" pitchFamily="34" charset="0"/>
                <a:cs typeface="Arial" pitchFamily="34" charset="0"/>
              </a:rPr>
              <a:t>ICE</a:t>
            </a:r>
            <a:endParaRPr lang="sv-S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v-SE" b="1" dirty="0" smtClean="0">
                <a:latin typeface="Arial" pitchFamily="34" charset="0"/>
                <a:cs typeface="Arial" pitchFamily="34" charset="0"/>
              </a:rPr>
              <a:t>ICE – nödnummer till anhöriga i mobilen</a:t>
            </a:r>
          </a:p>
          <a:p>
            <a:pPr algn="ctr">
              <a:buNone/>
            </a:pPr>
            <a:endParaRPr lang="sv-SE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ICE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– In Case of Emergency</a:t>
            </a:r>
            <a:endParaRPr lang="sv-SE" sz="4000" b="1" dirty="0" smtClean="0">
              <a:latin typeface="Arial" pitchFamily="34" charset="0"/>
              <a:cs typeface="Arial" pitchFamily="34" charset="0"/>
            </a:endParaRP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latin typeface="Arial" pitchFamily="34" charset="0"/>
                <a:cs typeface="Arial" pitchFamily="34" charset="0"/>
              </a:rPr>
              <a:t>ICE</a:t>
            </a:r>
            <a:endParaRPr lang="sv-S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sv-SE" b="1" dirty="0" smtClean="0">
                <a:latin typeface="Arial" pitchFamily="34" charset="0"/>
                <a:cs typeface="Arial" pitchFamily="34" charset="0"/>
              </a:rPr>
              <a:t>ICE – nödnummer till anhöriga i mobilen</a:t>
            </a:r>
          </a:p>
          <a:p>
            <a:pPr algn="ctr">
              <a:buNone/>
            </a:pPr>
            <a:endParaRPr lang="sv-SE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ICE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– In Case of Emergency</a:t>
            </a:r>
            <a:endParaRPr lang="sv-SE" sz="4000" b="1" dirty="0" smtClean="0">
              <a:latin typeface="Arial" pitchFamily="34" charset="0"/>
              <a:cs typeface="Arial" pitchFamily="34" charset="0"/>
            </a:endParaRPr>
          </a:p>
          <a:p>
            <a:endParaRPr lang="sv-SE" dirty="0" smtClean="0"/>
          </a:p>
          <a:p>
            <a:r>
              <a:rPr lang="sv-SE" dirty="0" smtClean="0">
                <a:latin typeface="Arial" pitchFamily="34" charset="0"/>
                <a:cs typeface="Arial" pitchFamily="34" charset="0"/>
              </a:rPr>
              <a:t>Om du skulle råka ut för en olycka eller bli hastigt sjuk är det bra om sjukvårdspersonalen snabbt kan komma i kontakt med dina anhöriga. Spara därför dina nödnummer i mobilen och </a:t>
            </a:r>
            <a:r>
              <a:rPr lang="sv-SE" b="1" dirty="0" smtClean="0">
                <a:latin typeface="Arial" pitchFamily="34" charset="0"/>
                <a:cs typeface="Arial" pitchFamily="34" charset="0"/>
              </a:rPr>
              <a:t>döp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kontakterna till </a:t>
            </a:r>
            <a:r>
              <a:rPr lang="sv-SE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ICE – In Case of </a:t>
            </a:r>
            <a:r>
              <a:rPr lang="sv-SE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Emergency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.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ICE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ICE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– In Case of Emergency</a:t>
            </a:r>
          </a:p>
          <a:p>
            <a:pPr algn="ctr">
              <a:buNone/>
            </a:pPr>
            <a:endParaRPr lang="sv-SE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v-SE" sz="2800" dirty="0" smtClean="0">
                <a:latin typeface="Arial" pitchFamily="34" charset="0"/>
                <a:cs typeface="Arial" pitchFamily="34" charset="0"/>
              </a:rPr>
              <a:t>Skriv först in ICE och sedan namnet på en kontaktperson i mobiltelefonens telefonbok. 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v-SE" sz="4000" b="1" dirty="0" smtClean="0">
              <a:latin typeface="Arial" pitchFamily="34" charset="0"/>
              <a:cs typeface="Arial" pitchFamily="34" charset="0"/>
            </a:endParaRPr>
          </a:p>
          <a:p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ICE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ICE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– In Case of Emergency</a:t>
            </a:r>
          </a:p>
          <a:p>
            <a:pPr algn="ctr">
              <a:buNone/>
            </a:pPr>
            <a:endParaRPr lang="sv-SE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v-SE" sz="2800" dirty="0" smtClean="0">
                <a:latin typeface="Arial" pitchFamily="34" charset="0"/>
                <a:cs typeface="Arial" pitchFamily="34" charset="0"/>
              </a:rPr>
              <a:t>Skriv först in ICE och sedan namnet på en kontaktperson i mobiltelefonens telefonbok. 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v-SE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v-SE" sz="2800" dirty="0" smtClean="0">
                <a:latin typeface="Arial" pitchFamily="34" charset="0"/>
                <a:cs typeface="Arial" pitchFamily="34" charset="0"/>
              </a:rPr>
              <a:t>För att numret även ska fungera utomlands kan du skriva in </a:t>
            </a:r>
            <a:r>
              <a:rPr lang="sv-SE" sz="2800" b="1" dirty="0" smtClean="0">
                <a:latin typeface="Arial" pitchFamily="34" charset="0"/>
                <a:cs typeface="Arial" pitchFamily="34" charset="0"/>
              </a:rPr>
              <a:t>plustecken</a:t>
            </a:r>
            <a:r>
              <a:rPr lang="sv-SE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+</a:t>
            </a:r>
          </a:p>
          <a:p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Hälsa</a:t>
            </a:r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v-SE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app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Sisällön paikkamerkki 5" descr="Hälsa ap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19872" y="1556792"/>
            <a:ext cx="2096564" cy="200540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Hälsa</a:t>
            </a:r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v-SE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app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v-SE" dirty="0"/>
          </a:p>
          <a:p>
            <a:r>
              <a:rPr lang="sv-SE" dirty="0" smtClean="0"/>
              <a:t>I </a:t>
            </a:r>
            <a:r>
              <a:rPr lang="sv-SE" dirty="0" err="1" smtClean="0"/>
              <a:t>appen</a:t>
            </a:r>
            <a:r>
              <a:rPr lang="sv-SE" dirty="0" smtClean="0"/>
              <a:t> </a:t>
            </a:r>
            <a:r>
              <a:rPr lang="sv-SE" b="1" dirty="0" smtClean="0">
                <a:solidFill>
                  <a:srgbClr val="00B050"/>
                </a:solidFill>
              </a:rPr>
              <a:t>Hälsa</a:t>
            </a:r>
            <a:r>
              <a:rPr lang="sv-SE" dirty="0" smtClean="0"/>
              <a:t> samlas all din hälso- och träningsinformation på ett och samma ställe.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Hälsa</a:t>
            </a:r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v-SE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app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sv-SE" dirty="0"/>
          </a:p>
          <a:p>
            <a:r>
              <a:rPr lang="sv-SE" dirty="0" smtClean="0"/>
              <a:t>I </a:t>
            </a:r>
            <a:r>
              <a:rPr lang="sv-SE" dirty="0" err="1" smtClean="0"/>
              <a:t>appen</a:t>
            </a:r>
            <a:r>
              <a:rPr lang="sv-SE" dirty="0" smtClean="0"/>
              <a:t> </a:t>
            </a:r>
            <a:r>
              <a:rPr lang="sv-SE" b="1" dirty="0" smtClean="0">
                <a:solidFill>
                  <a:srgbClr val="00B050"/>
                </a:solidFill>
              </a:rPr>
              <a:t>Hälsa</a:t>
            </a:r>
            <a:r>
              <a:rPr lang="sv-SE" dirty="0" smtClean="0"/>
              <a:t> samlas all din hälso- och träningsinformation på ett och samma ställe.</a:t>
            </a:r>
          </a:p>
          <a:p>
            <a:endParaRPr lang="sv-SE" dirty="0" smtClean="0"/>
          </a:p>
          <a:p>
            <a:r>
              <a:rPr lang="sv-SE" dirty="0" smtClean="0"/>
              <a:t>Du använder </a:t>
            </a:r>
            <a:r>
              <a:rPr lang="sv-SE" dirty="0" err="1" smtClean="0"/>
              <a:t>appen</a:t>
            </a:r>
            <a:r>
              <a:rPr lang="sv-SE" dirty="0" smtClean="0"/>
              <a:t> </a:t>
            </a:r>
            <a:r>
              <a:rPr lang="sv-SE" b="1" dirty="0" smtClean="0">
                <a:solidFill>
                  <a:srgbClr val="00B050"/>
                </a:solidFill>
              </a:rPr>
              <a:t>Hälsa</a:t>
            </a:r>
            <a:r>
              <a:rPr lang="sv-SE" dirty="0" smtClean="0"/>
              <a:t> genom att </a:t>
            </a:r>
            <a:r>
              <a:rPr lang="sv-SE" dirty="0" smtClean="0">
                <a:hlinkClick r:id="rId2"/>
              </a:rPr>
              <a:t>hämta den senaste versionen av </a:t>
            </a:r>
            <a:r>
              <a:rPr lang="sv-SE" dirty="0" err="1" smtClean="0">
                <a:hlinkClick r:id="rId2"/>
              </a:rPr>
              <a:t>iOS</a:t>
            </a:r>
            <a:r>
              <a:rPr lang="sv-SE" dirty="0" smtClean="0"/>
              <a:t> för </a:t>
            </a:r>
            <a:r>
              <a:rPr lang="sv-SE" dirty="0" err="1" smtClean="0"/>
              <a:t>iPhone</a:t>
            </a:r>
            <a:r>
              <a:rPr lang="sv-SE" dirty="0" smtClean="0"/>
              <a:t> eller </a:t>
            </a:r>
            <a:r>
              <a:rPr lang="sv-SE" dirty="0" err="1" smtClean="0"/>
              <a:t>iPod</a:t>
            </a:r>
            <a:r>
              <a:rPr lang="sv-SE" dirty="0" smtClean="0"/>
              <a:t> touch. Sedan kan du övervaka hälsoinformation från flera källor, som kompatibla </a:t>
            </a:r>
            <a:r>
              <a:rPr lang="sv-SE" dirty="0" err="1" smtClean="0"/>
              <a:t>appar</a:t>
            </a:r>
            <a:r>
              <a:rPr lang="sv-SE" dirty="0" smtClean="0"/>
              <a:t> och träningstillbehör.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Hälsa</a:t>
            </a:r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v-SE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app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Sisällön paikkamerkki 6" descr="Medicinskt ID 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00616" y="1600200"/>
            <a:ext cx="2542768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Hälsa</a:t>
            </a:r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v-SE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app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Sisällön paikkamerkki 3" descr="Nödkontak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00616" y="1600200"/>
            <a:ext cx="2542768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 </a:t>
            </a:r>
            <a:r>
              <a:rPr lang="sv-SE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112</a:t>
            </a:r>
            <a:endParaRPr lang="sv-SE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Sisällön paikkamerkki 3" descr="1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35896" y="2348880"/>
            <a:ext cx="1743075" cy="17430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Nödsituation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Nödsituation, mobilen</a:t>
            </a:r>
          </a:p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Mobilens inställningar</a:t>
            </a:r>
          </a:p>
          <a:p>
            <a:endParaRPr lang="sv-SE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 </a:t>
            </a:r>
            <a:r>
              <a:rPr lang="sv-SE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112</a:t>
            </a:r>
            <a:endParaRPr lang="sv-SE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 err="1" smtClean="0"/>
              <a:t>Appen</a:t>
            </a:r>
            <a:r>
              <a:rPr lang="sv-SE" b="1" dirty="0" smtClean="0"/>
              <a:t> </a:t>
            </a:r>
            <a:r>
              <a:rPr lang="sv-SE" b="1" dirty="0" smtClean="0">
                <a:solidFill>
                  <a:srgbClr val="0070C0"/>
                </a:solidFill>
              </a:rPr>
              <a:t>112 Suomi </a:t>
            </a:r>
            <a:r>
              <a:rPr lang="sv-SE" b="1" dirty="0" smtClean="0"/>
              <a:t>gör att hjälpen kommer snabbare fram i en nödsituation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 </a:t>
            </a:r>
            <a:r>
              <a:rPr lang="sv-SE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112</a:t>
            </a:r>
            <a:endParaRPr lang="sv-SE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 err="1" smtClean="0"/>
              <a:t>Appen</a:t>
            </a:r>
            <a:r>
              <a:rPr lang="sv-SE" b="1" dirty="0" smtClean="0"/>
              <a:t> </a:t>
            </a:r>
            <a:r>
              <a:rPr lang="sv-SE" b="1" dirty="0" smtClean="0">
                <a:solidFill>
                  <a:srgbClr val="0070C0"/>
                </a:solidFill>
              </a:rPr>
              <a:t>112 Suomi </a:t>
            </a:r>
            <a:r>
              <a:rPr lang="sv-SE" b="1" dirty="0" smtClean="0"/>
              <a:t>gör att hjälpen kommer snabbare fram i en nödsituation</a:t>
            </a:r>
          </a:p>
          <a:p>
            <a:r>
              <a:rPr lang="sv-SE" b="1" dirty="0" smtClean="0"/>
              <a:t>112 Finland </a:t>
            </a:r>
            <a:r>
              <a:rPr lang="sv-SE" dirty="0" smtClean="0"/>
              <a:t>är en programvara för </a:t>
            </a:r>
            <a:r>
              <a:rPr lang="sv-SE" dirty="0" err="1" smtClean="0"/>
              <a:t>satellitpositionering</a:t>
            </a:r>
            <a:r>
              <a:rPr lang="sv-SE" dirty="0" smtClean="0"/>
              <a:t> via mobiltelefon,</a:t>
            </a:r>
          </a:p>
          <a:p>
            <a:endParaRPr lang="sv-SE" b="1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 </a:t>
            </a:r>
            <a:r>
              <a:rPr lang="sv-SE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112</a:t>
            </a:r>
            <a:endParaRPr lang="sv-SE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b="1" dirty="0" err="1" smtClean="0"/>
              <a:t>Appen</a:t>
            </a:r>
            <a:r>
              <a:rPr lang="sv-SE" b="1" dirty="0" smtClean="0"/>
              <a:t> </a:t>
            </a:r>
            <a:r>
              <a:rPr lang="sv-SE" b="1" dirty="0" smtClean="0">
                <a:solidFill>
                  <a:srgbClr val="0070C0"/>
                </a:solidFill>
              </a:rPr>
              <a:t>112 Suomi </a:t>
            </a:r>
            <a:r>
              <a:rPr lang="sv-SE" b="1" dirty="0" smtClean="0"/>
              <a:t>gör att hjälpen kommer snabbare fram i en nödsituation</a:t>
            </a:r>
          </a:p>
          <a:p>
            <a:r>
              <a:rPr lang="sv-SE" b="1" dirty="0" smtClean="0"/>
              <a:t>112 Finland </a:t>
            </a:r>
            <a:r>
              <a:rPr lang="sv-SE" dirty="0" smtClean="0"/>
              <a:t>är en programvara för </a:t>
            </a:r>
            <a:r>
              <a:rPr lang="sv-SE" dirty="0" err="1" smtClean="0"/>
              <a:t>satellitpositionering</a:t>
            </a:r>
            <a:r>
              <a:rPr lang="sv-SE" dirty="0" smtClean="0"/>
              <a:t> via mobiltelefon,</a:t>
            </a:r>
          </a:p>
          <a:p>
            <a:r>
              <a:rPr lang="sv-SE" b="1" dirty="0" smtClean="0"/>
              <a:t>112 Finland </a:t>
            </a:r>
            <a:r>
              <a:rPr lang="sv-SE" dirty="0" smtClean="0"/>
              <a:t>har integrerats i Nödcentralverkets system. På så sätt får personalen vid nödcentralen uppgifter om uppringarens position när nödsamtalet rings via programvaran.</a:t>
            </a:r>
            <a:endParaRPr lang="sv-SE" b="1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 </a:t>
            </a:r>
            <a:r>
              <a:rPr lang="sv-SE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112</a:t>
            </a:r>
            <a:endParaRPr lang="sv-SE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Telefonen skickar positionssignalen endast när användaren uttryckligen medger det. </a:t>
            </a:r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 </a:t>
            </a:r>
            <a:r>
              <a:rPr lang="sv-SE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112</a:t>
            </a:r>
            <a:endParaRPr lang="sv-SE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Telefonen skickar positionssignalen endast när användaren uttryckligen medger det. </a:t>
            </a:r>
          </a:p>
          <a:p>
            <a:endParaRPr lang="sv-SE" dirty="0"/>
          </a:p>
          <a:p>
            <a:r>
              <a:rPr lang="sv-SE" dirty="0" smtClean="0"/>
              <a:t>Nödsamtal bör därför </a:t>
            </a:r>
            <a:r>
              <a:rPr lang="sv-SE" b="1" dirty="0" smtClean="0"/>
              <a:t>alltid ringas </a:t>
            </a:r>
            <a:r>
              <a:rPr lang="sv-SE" dirty="0" smtClean="0"/>
              <a:t>via programvaran.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 </a:t>
            </a:r>
            <a:r>
              <a:rPr lang="sv-SE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112</a:t>
            </a:r>
            <a:endParaRPr lang="sv-SE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sv-SE" dirty="0" smtClean="0"/>
          </a:p>
          <a:p>
            <a:pPr algn="ctr">
              <a:buNone/>
            </a:pPr>
            <a:r>
              <a:rPr lang="sv-SE" b="1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sv-SE" b="1" dirty="0">
                <a:latin typeface="Arial" pitchFamily="34" charset="0"/>
                <a:cs typeface="Arial" pitchFamily="34" charset="0"/>
              </a:rPr>
              <a:t>steg </a:t>
            </a:r>
            <a:r>
              <a:rPr lang="sv-SE" b="1" dirty="0" smtClean="0">
                <a:latin typeface="Arial" pitchFamily="34" charset="0"/>
                <a:cs typeface="Arial" pitchFamily="34" charset="0"/>
              </a:rPr>
              <a:t>till i bruktagning programvaran</a:t>
            </a:r>
            <a:endParaRPr lang="sv-SE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v-SE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112 Suomi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 </a:t>
            </a:r>
            <a:r>
              <a:rPr lang="sv-SE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112</a:t>
            </a:r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steg 1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>
                <a:latin typeface="Arial" pitchFamily="34" charset="0"/>
                <a:cs typeface="Arial" pitchFamily="34" charset="0"/>
              </a:rPr>
              <a:t>Ladda ner programvaran </a:t>
            </a:r>
          </a:p>
          <a:p>
            <a:r>
              <a:rPr lang="sv-SE" dirty="0">
                <a:latin typeface="Arial" pitchFamily="34" charset="0"/>
                <a:cs typeface="Arial" pitchFamily="34" charset="0"/>
              </a:rPr>
              <a:t>Hitta programvaran i programbutiken under namnet</a:t>
            </a:r>
          </a:p>
          <a:p>
            <a:r>
              <a:rPr lang="sv-SE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”112 Suomi” </a:t>
            </a:r>
            <a:r>
              <a:rPr lang="sv-SE" dirty="0">
                <a:latin typeface="Arial" pitchFamily="34" charset="0"/>
                <a:cs typeface="Arial" pitchFamily="34" charset="0"/>
              </a:rPr>
              <a:t>och ladda ner den.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 </a:t>
            </a:r>
            <a:r>
              <a:rPr lang="sv-SE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112</a:t>
            </a:r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steg 2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>
                <a:latin typeface="Arial" pitchFamily="34" charset="0"/>
                <a:cs typeface="Arial" pitchFamily="34" charset="0"/>
              </a:rPr>
              <a:t>Fyll i ditt </a:t>
            </a:r>
            <a:r>
              <a:rPr lang="sv-SE" b="1" dirty="0" smtClean="0">
                <a:latin typeface="Arial" pitchFamily="34" charset="0"/>
                <a:cs typeface="Arial" pitchFamily="34" charset="0"/>
              </a:rPr>
              <a:t>telefonnummer</a:t>
            </a:r>
          </a:p>
          <a:p>
            <a:pPr>
              <a:buNone/>
            </a:pPr>
            <a:endParaRPr lang="sv-SE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v-SE" dirty="0">
              <a:latin typeface="Arial" pitchFamily="34" charset="0"/>
              <a:cs typeface="Arial" pitchFamily="34" charset="0"/>
            </a:endParaRP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 </a:t>
            </a:r>
            <a:r>
              <a:rPr lang="sv-SE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112</a:t>
            </a:r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steg 2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>
                <a:latin typeface="Arial" pitchFamily="34" charset="0"/>
                <a:cs typeface="Arial" pitchFamily="34" charset="0"/>
              </a:rPr>
              <a:t>Fyll i ditt </a:t>
            </a:r>
            <a:r>
              <a:rPr lang="sv-SE" b="1" dirty="0" smtClean="0">
                <a:latin typeface="Arial" pitchFamily="34" charset="0"/>
                <a:cs typeface="Arial" pitchFamily="34" charset="0"/>
              </a:rPr>
              <a:t>telefonnummer</a:t>
            </a:r>
          </a:p>
          <a:p>
            <a:pPr>
              <a:buNone/>
            </a:pPr>
            <a:endParaRPr lang="sv-SE" b="1" dirty="0">
              <a:latin typeface="Arial" pitchFamily="34" charset="0"/>
              <a:cs typeface="Arial" pitchFamily="34" charset="0"/>
            </a:endParaRPr>
          </a:p>
          <a:p>
            <a:r>
              <a:rPr lang="sv-SE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Första gången </a:t>
            </a:r>
            <a:r>
              <a:rPr lang="sv-SE" dirty="0">
                <a:latin typeface="Arial" pitchFamily="34" charset="0"/>
                <a:cs typeface="Arial" pitchFamily="34" charset="0"/>
              </a:rPr>
              <a:t>du använder programvaran ska du mata in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ditt telefonnummer. </a:t>
            </a:r>
          </a:p>
          <a:p>
            <a:endParaRPr lang="sv-SE" dirty="0">
              <a:latin typeface="Arial" pitchFamily="34" charset="0"/>
              <a:cs typeface="Arial" pitchFamily="34" charset="0"/>
            </a:endParaRP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 </a:t>
            </a:r>
            <a:r>
              <a:rPr lang="sv-SE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112</a:t>
            </a:r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steg 2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>
                <a:latin typeface="Arial" pitchFamily="34" charset="0"/>
                <a:cs typeface="Arial" pitchFamily="34" charset="0"/>
              </a:rPr>
              <a:t>Fyll i ditt telefonnummer</a:t>
            </a:r>
          </a:p>
          <a:p>
            <a:r>
              <a:rPr lang="sv-SE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Första gången </a:t>
            </a:r>
            <a:r>
              <a:rPr lang="sv-SE" dirty="0">
                <a:latin typeface="Arial" pitchFamily="34" charset="0"/>
                <a:cs typeface="Arial" pitchFamily="34" charset="0"/>
              </a:rPr>
              <a:t>du använder programvaran ska du mata in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ditt telefonnummer. </a:t>
            </a:r>
          </a:p>
          <a:p>
            <a:endParaRPr lang="sv-SE" dirty="0">
              <a:latin typeface="Arial" pitchFamily="34" charset="0"/>
              <a:cs typeface="Arial" pitchFamily="34" charset="0"/>
            </a:endParaRPr>
          </a:p>
          <a:p>
            <a:r>
              <a:rPr lang="sv-SE" dirty="0" smtClean="0">
                <a:latin typeface="Arial" pitchFamily="34" charset="0"/>
                <a:cs typeface="Arial" pitchFamily="34" charset="0"/>
              </a:rPr>
              <a:t>Med </a:t>
            </a:r>
            <a:r>
              <a:rPr lang="sv-SE" dirty="0">
                <a:latin typeface="Arial" pitchFamily="34" charset="0"/>
                <a:cs typeface="Arial" pitchFamily="34" charset="0"/>
              </a:rPr>
              <a:t>hjälp av </a:t>
            </a:r>
            <a:r>
              <a:rPr lang="sv-SE" b="1" dirty="0">
                <a:latin typeface="Arial" pitchFamily="34" charset="0"/>
                <a:cs typeface="Arial" pitchFamily="34" charset="0"/>
              </a:rPr>
              <a:t>telefonnumret</a:t>
            </a:r>
            <a:r>
              <a:rPr lang="sv-SE" dirty="0">
                <a:latin typeface="Arial" pitchFamily="34" charset="0"/>
                <a:cs typeface="Arial" pitchFamily="34" charset="0"/>
              </a:rPr>
              <a:t> kopplas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rätt </a:t>
            </a:r>
            <a:r>
              <a:rPr lang="sv-SE" dirty="0">
                <a:latin typeface="Arial" pitchFamily="34" charset="0"/>
                <a:cs typeface="Arial" pitchFamily="34" charset="0"/>
              </a:rPr>
              <a:t>samtal och koordinater ihop vid nödcentralen. 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Nödsituation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Nödsituation, mobilen</a:t>
            </a:r>
          </a:p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Mobilens inställningar</a:t>
            </a:r>
          </a:p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 SOS</a:t>
            </a:r>
          </a:p>
          <a:p>
            <a:endParaRPr lang="sv-SE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 </a:t>
            </a:r>
            <a:r>
              <a:rPr lang="sv-SE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112</a:t>
            </a:r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steg 3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>
                <a:latin typeface="Arial" pitchFamily="34" charset="0"/>
                <a:cs typeface="Arial" pitchFamily="34" charset="0"/>
              </a:rPr>
              <a:t>Vid </a:t>
            </a:r>
            <a:r>
              <a:rPr lang="sv-SE" b="1" dirty="0" smtClean="0">
                <a:latin typeface="Arial" pitchFamily="34" charset="0"/>
                <a:cs typeface="Arial" pitchFamily="34" charset="0"/>
              </a:rPr>
              <a:t>nödsituation Nödsamtalet </a:t>
            </a:r>
            <a:r>
              <a:rPr lang="sv-SE" b="1" dirty="0">
                <a:latin typeface="Arial" pitchFamily="34" charset="0"/>
                <a:cs typeface="Arial" pitchFamily="34" charset="0"/>
              </a:rPr>
              <a:t>inleds med att klicka på ”</a:t>
            </a:r>
            <a:r>
              <a:rPr lang="sv-SE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Ring 112</a:t>
            </a:r>
            <a:r>
              <a:rPr lang="sv-SE" b="1" dirty="0">
                <a:latin typeface="Arial" pitchFamily="34" charset="0"/>
                <a:cs typeface="Arial" pitchFamily="34" charset="0"/>
              </a:rPr>
              <a:t>”.</a:t>
            </a:r>
          </a:p>
          <a:p>
            <a:r>
              <a:rPr lang="sv-SE" dirty="0">
                <a:latin typeface="Arial" pitchFamily="34" charset="0"/>
                <a:cs typeface="Arial" pitchFamily="34" charset="0"/>
              </a:rPr>
              <a:t>Notera att samtalet inleds </a:t>
            </a:r>
            <a:r>
              <a:rPr lang="sv-SE" u="sng" dirty="0">
                <a:latin typeface="Arial" pitchFamily="34" charset="0"/>
                <a:cs typeface="Arial" pitchFamily="34" charset="0"/>
              </a:rPr>
              <a:t>omedelbart</a:t>
            </a:r>
            <a:r>
              <a:rPr lang="sv-SE" dirty="0">
                <a:latin typeface="Arial" pitchFamily="34" charset="0"/>
                <a:cs typeface="Arial" pitchFamily="34" charset="0"/>
              </a:rPr>
              <a:t> i </a:t>
            </a:r>
            <a:r>
              <a:rPr lang="sv-SE" u="sng" dirty="0" err="1">
                <a:latin typeface="Arial" pitchFamily="34" charset="0"/>
                <a:cs typeface="Arial" pitchFamily="34" charset="0"/>
              </a:rPr>
              <a:t>iPhone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sv-SE" dirty="0">
              <a:latin typeface="Arial" pitchFamily="34" charset="0"/>
              <a:cs typeface="Arial" pitchFamily="34" charset="0"/>
            </a:endParaRPr>
          </a:p>
          <a:p>
            <a:r>
              <a:rPr lang="sv-SE" dirty="0">
                <a:latin typeface="Arial" pitchFamily="34" charset="0"/>
                <a:cs typeface="Arial" pitchFamily="34" charset="0"/>
              </a:rPr>
              <a:t>I </a:t>
            </a:r>
            <a:r>
              <a:rPr lang="sv-SE" b="1" dirty="0" err="1">
                <a:latin typeface="Arial" pitchFamily="34" charset="0"/>
                <a:cs typeface="Arial" pitchFamily="34" charset="0"/>
              </a:rPr>
              <a:t>Windows-</a:t>
            </a:r>
            <a:r>
              <a:rPr lang="sv-SE" dirty="0">
                <a:latin typeface="Arial" pitchFamily="34" charset="0"/>
                <a:cs typeface="Arial" pitchFamily="34" charset="0"/>
              </a:rPr>
              <a:t> och </a:t>
            </a:r>
            <a:r>
              <a:rPr lang="sv-SE" b="1" dirty="0" err="1">
                <a:latin typeface="Arial" pitchFamily="34" charset="0"/>
                <a:cs typeface="Arial" pitchFamily="34" charset="0"/>
              </a:rPr>
              <a:t>Android</a:t>
            </a:r>
            <a:r>
              <a:rPr lang="sv-SE" dirty="0" err="1">
                <a:latin typeface="Arial" pitchFamily="34" charset="0"/>
                <a:cs typeface="Arial" pitchFamily="34" charset="0"/>
              </a:rPr>
              <a:t>-telefoner</a:t>
            </a:r>
            <a:r>
              <a:rPr lang="sv-SE" dirty="0">
                <a:latin typeface="Arial" pitchFamily="34" charset="0"/>
                <a:cs typeface="Arial" pitchFamily="34" charset="0"/>
              </a:rPr>
              <a:t> måste du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ytterligare </a:t>
            </a:r>
            <a:r>
              <a:rPr lang="sv-SE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starta</a:t>
            </a:r>
            <a:r>
              <a:rPr lang="sv-SE" dirty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samtalet </a:t>
            </a:r>
            <a:r>
              <a:rPr lang="sv-SE" dirty="0">
                <a:latin typeface="Arial" pitchFamily="34" charset="0"/>
                <a:cs typeface="Arial" pitchFamily="34" charset="0"/>
              </a:rPr>
              <a:t>i mobilens egen ringfunktion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 </a:t>
            </a:r>
            <a:r>
              <a:rPr lang="sv-SE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112</a:t>
            </a:r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steg 4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>
                <a:latin typeface="Arial" pitchFamily="34" charset="0"/>
                <a:cs typeface="Arial" pitchFamily="34" charset="0"/>
              </a:rPr>
              <a:t>Information om din position förmedlas </a:t>
            </a:r>
            <a:r>
              <a:rPr lang="sv-SE" b="1" dirty="0" smtClean="0">
                <a:latin typeface="Arial" pitchFamily="34" charset="0"/>
                <a:cs typeface="Arial" pitchFamily="34" charset="0"/>
              </a:rPr>
              <a:t>automatiskt</a:t>
            </a:r>
          </a:p>
          <a:p>
            <a:endParaRPr lang="sv-SE" b="1" dirty="0">
              <a:latin typeface="Arial" pitchFamily="34" charset="0"/>
              <a:cs typeface="Arial" pitchFamily="34" charset="0"/>
            </a:endParaRPr>
          </a:p>
          <a:p>
            <a:r>
              <a:rPr lang="sv-SE" dirty="0">
                <a:latin typeface="Arial" pitchFamily="34" charset="0"/>
                <a:cs typeface="Arial" pitchFamily="34" charset="0"/>
              </a:rPr>
              <a:t>Då du ringer ett nödsamtal i programvaran </a:t>
            </a:r>
            <a:r>
              <a:rPr lang="sv-SE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112 Suomi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förmedlas </a:t>
            </a:r>
            <a:r>
              <a:rPr lang="sv-SE" dirty="0">
                <a:latin typeface="Arial" pitchFamily="34" charset="0"/>
                <a:cs typeface="Arial" pitchFamily="34" charset="0"/>
              </a:rPr>
              <a:t>dina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positionerings-uppgifter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dirty="0">
                <a:latin typeface="Arial" pitchFamily="34" charset="0"/>
                <a:cs typeface="Arial" pitchFamily="34" charset="0"/>
              </a:rPr>
              <a:t>automatiskt till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nödcentralens </a:t>
            </a:r>
            <a:r>
              <a:rPr lang="sv-SE" dirty="0">
                <a:latin typeface="Arial" pitchFamily="34" charset="0"/>
                <a:cs typeface="Arial" pitchFamily="34" charset="0"/>
              </a:rPr>
              <a:t>personal.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</a:t>
            </a:r>
            <a:r>
              <a:rPr lang="sv-SE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112</a:t>
            </a:r>
            <a:endParaRPr lang="sv-SE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Sisällön paikkamerkki 3" descr="Ring 1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96482" y="1600200"/>
            <a:ext cx="2351035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</a:t>
            </a:r>
            <a:r>
              <a:rPr lang="sv-SE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112</a:t>
            </a:r>
            <a:endParaRPr lang="sv-SE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Sisällön paikkamerkki 3" descr="Ring 1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96482" y="1600200"/>
            <a:ext cx="2351035" cy="4525963"/>
          </a:xfrm>
        </p:spPr>
      </p:pic>
      <p:cxnSp>
        <p:nvCxnSpPr>
          <p:cNvPr id="6" name="Suora nuoliyhdysviiva 5"/>
          <p:cNvCxnSpPr/>
          <p:nvPr/>
        </p:nvCxnSpPr>
        <p:spPr>
          <a:xfrm>
            <a:off x="5076056" y="2924944"/>
            <a:ext cx="144016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Suorakulmio 6"/>
          <p:cNvSpPr/>
          <p:nvPr/>
        </p:nvSpPr>
        <p:spPr>
          <a:xfrm>
            <a:off x="6660232" y="2348880"/>
            <a:ext cx="2232248" cy="13681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3200" dirty="0" smtClean="0">
                <a:latin typeface="Arial Black" pitchFamily="34" charset="0"/>
              </a:rPr>
              <a:t>TRYCK HÄR !</a:t>
            </a:r>
            <a:endParaRPr lang="sv-SE" sz="32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 </a:t>
            </a:r>
            <a:r>
              <a:rPr lang="sv-SE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112</a:t>
            </a:r>
            <a:endParaRPr lang="sv-SE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Hur försnabbar </a:t>
            </a:r>
            <a:r>
              <a:rPr lang="sv-SE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112 Suomi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-programvaran undsättningen vid </a:t>
            </a:r>
            <a:r>
              <a:rPr lang="sv-SE" dirty="0">
                <a:latin typeface="Arial" pitchFamily="34" charset="0"/>
                <a:cs typeface="Arial" pitchFamily="34" charset="0"/>
              </a:rPr>
              <a:t>nödfall?</a:t>
            </a:r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    </a:t>
            </a:r>
            <a:endParaRPr lang="sv-SE" dirty="0"/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 </a:t>
            </a:r>
            <a:r>
              <a:rPr lang="sv-SE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112</a:t>
            </a:r>
            <a:endParaRPr lang="sv-SE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Hur försnabbar </a:t>
            </a:r>
            <a:r>
              <a:rPr lang="sv-SE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112 Suomi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-programvaran undsättningen vid </a:t>
            </a:r>
            <a:r>
              <a:rPr lang="sv-SE" dirty="0">
                <a:latin typeface="Arial" pitchFamily="34" charset="0"/>
                <a:cs typeface="Arial" pitchFamily="34" charset="0"/>
              </a:rPr>
              <a:t>nödfall?</a:t>
            </a:r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    På </a:t>
            </a:r>
            <a:r>
              <a:rPr lang="sv-SE" dirty="0"/>
              <a:t>en främmande plats, långa landsvägar eller ute i </a:t>
            </a:r>
            <a:r>
              <a:rPr lang="sv-SE" dirty="0" smtClean="0"/>
              <a:t>naturen </a:t>
            </a:r>
            <a:r>
              <a:rPr lang="sv-SE" dirty="0"/>
              <a:t>kan det vara svårt att exakt beskriva var man </a:t>
            </a:r>
            <a:r>
              <a:rPr lang="sv-SE" dirty="0" smtClean="0"/>
              <a:t>befinner </a:t>
            </a:r>
            <a:r>
              <a:rPr lang="sv-SE" dirty="0"/>
              <a:t>sig.</a:t>
            </a:r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 </a:t>
            </a:r>
            <a:r>
              <a:rPr lang="sv-SE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112</a:t>
            </a:r>
            <a:endParaRPr lang="sv-SE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sv-SE" sz="3600" dirty="0">
                <a:latin typeface="Arial" pitchFamily="34" charset="0"/>
                <a:cs typeface="Arial" pitchFamily="34" charset="0"/>
              </a:rPr>
              <a:t>Hanteringen av samtal försnabbas </a:t>
            </a:r>
            <a:r>
              <a:rPr lang="sv-SE" sz="3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buNone/>
            </a:pPr>
            <a:r>
              <a:rPr lang="sv-SE" sz="3600" dirty="0" smtClean="0">
                <a:latin typeface="Arial" pitchFamily="34" charset="0"/>
                <a:cs typeface="Arial" pitchFamily="34" charset="0"/>
              </a:rPr>
              <a:t>då positionskoordinaterna </a:t>
            </a:r>
            <a:r>
              <a:rPr lang="sv-SE" sz="3600" dirty="0">
                <a:latin typeface="Arial" pitchFamily="34" charset="0"/>
                <a:cs typeface="Arial" pitchFamily="34" charset="0"/>
              </a:rPr>
              <a:t>förmedlas </a:t>
            </a:r>
            <a:endParaRPr lang="sv-SE" sz="36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v-SE" sz="3600" dirty="0" smtClean="0">
                <a:latin typeface="Arial" pitchFamily="34" charset="0"/>
                <a:cs typeface="Arial" pitchFamily="34" charset="0"/>
              </a:rPr>
              <a:t>automatiskt till </a:t>
            </a:r>
            <a:r>
              <a:rPr lang="sv-SE" sz="3600" dirty="0">
                <a:latin typeface="Arial" pitchFamily="34" charset="0"/>
                <a:cs typeface="Arial" pitchFamily="34" charset="0"/>
              </a:rPr>
              <a:t>Nödcentralsverket.</a:t>
            </a:r>
            <a:r>
              <a:rPr lang="sv-SE" sz="2800" dirty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sv-SE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v-SE" sz="2800" dirty="0">
              <a:latin typeface="Arial" pitchFamily="34" charset="0"/>
              <a:cs typeface="Arial" pitchFamily="34" charset="0"/>
            </a:endParaRP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 </a:t>
            </a:r>
            <a:r>
              <a:rPr lang="sv-SE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112</a:t>
            </a:r>
            <a:endParaRPr lang="sv-SE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v-SE" sz="2800" dirty="0">
                <a:latin typeface="Arial" pitchFamily="34" charset="0"/>
                <a:cs typeface="Arial" pitchFamily="34" charset="0"/>
              </a:rPr>
              <a:t>Hanteringen av samtal försnabbas 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 då </a:t>
            </a:r>
            <a:r>
              <a:rPr lang="sv-SE" sz="2800" dirty="0" err="1" smtClean="0">
                <a:latin typeface="Arial" pitchFamily="34" charset="0"/>
                <a:cs typeface="Arial" pitchFamily="34" charset="0"/>
              </a:rPr>
              <a:t>positions-koordinaterna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800" dirty="0">
                <a:latin typeface="Arial" pitchFamily="34" charset="0"/>
                <a:cs typeface="Arial" pitchFamily="34" charset="0"/>
              </a:rPr>
              <a:t>förmedlas automatiskt 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till </a:t>
            </a:r>
            <a:r>
              <a:rPr lang="sv-SE" sz="2800" dirty="0">
                <a:latin typeface="Arial" pitchFamily="34" charset="0"/>
                <a:cs typeface="Arial" pitchFamily="34" charset="0"/>
              </a:rPr>
              <a:t>Nödcentralsverket. </a:t>
            </a:r>
          </a:p>
          <a:p>
            <a:endParaRPr lang="sv-SE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v-SE" sz="2800" dirty="0">
                <a:latin typeface="Arial" pitchFamily="34" charset="0"/>
                <a:cs typeface="Arial" pitchFamily="34" charset="0"/>
              </a:rPr>
              <a:t>Den enhet som befinner sig närmast dig 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skickas </a:t>
            </a:r>
            <a:r>
              <a:rPr lang="sv-SE" sz="2800" dirty="0">
                <a:latin typeface="Arial" pitchFamily="34" charset="0"/>
                <a:cs typeface="Arial" pitchFamily="34" charset="0"/>
              </a:rPr>
              <a:t>ut då man redan från början känner till 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exakt </a:t>
            </a:r>
            <a:r>
              <a:rPr lang="sv-SE" sz="2800" dirty="0">
                <a:latin typeface="Arial" pitchFamily="34" charset="0"/>
                <a:cs typeface="Arial" pitchFamily="34" charset="0"/>
              </a:rPr>
              <a:t>var du befinner dig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sv-SE" sz="2800" dirty="0">
              <a:latin typeface="Arial" pitchFamily="34" charset="0"/>
              <a:cs typeface="Arial" pitchFamily="34" charset="0"/>
            </a:endParaRP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 </a:t>
            </a:r>
            <a:r>
              <a:rPr lang="sv-SE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112</a:t>
            </a:r>
            <a:endParaRPr lang="sv-SE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v-SE" sz="2800" dirty="0">
                <a:latin typeface="Arial" pitchFamily="34" charset="0"/>
                <a:cs typeface="Arial" pitchFamily="34" charset="0"/>
              </a:rPr>
              <a:t>Hanteringen av samtal försnabbas 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 då </a:t>
            </a:r>
            <a:r>
              <a:rPr lang="sv-SE" sz="2800" dirty="0" err="1" smtClean="0">
                <a:latin typeface="Arial" pitchFamily="34" charset="0"/>
                <a:cs typeface="Arial" pitchFamily="34" charset="0"/>
              </a:rPr>
              <a:t>positions-koordinaterna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800" dirty="0">
                <a:latin typeface="Arial" pitchFamily="34" charset="0"/>
                <a:cs typeface="Arial" pitchFamily="34" charset="0"/>
              </a:rPr>
              <a:t>förmedlas automatiskt 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till </a:t>
            </a:r>
            <a:r>
              <a:rPr lang="sv-SE" sz="2800" dirty="0">
                <a:latin typeface="Arial" pitchFamily="34" charset="0"/>
                <a:cs typeface="Arial" pitchFamily="34" charset="0"/>
              </a:rPr>
              <a:t>Nödcentralsverket. </a:t>
            </a:r>
          </a:p>
          <a:p>
            <a:endParaRPr lang="sv-SE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v-SE" sz="2800" dirty="0">
                <a:latin typeface="Arial" pitchFamily="34" charset="0"/>
                <a:cs typeface="Arial" pitchFamily="34" charset="0"/>
              </a:rPr>
              <a:t>Den enhet som befinner sig närmast dig 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skickas </a:t>
            </a:r>
            <a:r>
              <a:rPr lang="sv-SE" sz="2800" dirty="0">
                <a:latin typeface="Arial" pitchFamily="34" charset="0"/>
                <a:cs typeface="Arial" pitchFamily="34" charset="0"/>
              </a:rPr>
              <a:t>ut då man redan från början känner till 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exakt </a:t>
            </a:r>
            <a:r>
              <a:rPr lang="sv-SE" sz="2800" dirty="0">
                <a:latin typeface="Arial" pitchFamily="34" charset="0"/>
                <a:cs typeface="Arial" pitchFamily="34" charset="0"/>
              </a:rPr>
              <a:t>var du befinner dig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sv-SE" sz="28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v-SE" sz="2800" b="1" dirty="0">
                <a:latin typeface="Arial" pitchFamily="34" charset="0"/>
                <a:cs typeface="Arial" pitchFamily="34" charset="0"/>
              </a:rPr>
              <a:t>Räddningsenheten hittar snabbt den snabbaste </a:t>
            </a:r>
            <a:r>
              <a:rPr lang="sv-SE" sz="2800" b="1" dirty="0" smtClean="0">
                <a:latin typeface="Arial" pitchFamily="34" charset="0"/>
                <a:cs typeface="Arial" pitchFamily="34" charset="0"/>
              </a:rPr>
              <a:t>vägen </a:t>
            </a:r>
            <a:r>
              <a:rPr lang="sv-SE" sz="2800" b="1" dirty="0">
                <a:latin typeface="Arial" pitchFamily="34" charset="0"/>
                <a:cs typeface="Arial" pitchFamily="34" charset="0"/>
              </a:rPr>
              <a:t>att nå dig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 </a:t>
            </a:r>
            <a:r>
              <a:rPr lang="sv-SE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112</a:t>
            </a:r>
            <a:endParaRPr lang="sv-SE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v-SE" sz="28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v-SE" sz="4000" b="1" dirty="0">
                <a:latin typeface="Arial" pitchFamily="34" charset="0"/>
                <a:cs typeface="Arial" pitchFamily="34" charset="0"/>
              </a:rPr>
              <a:t>Räddningsenheten hittar snabbt den snabbaste </a:t>
            </a:r>
            <a:r>
              <a:rPr lang="sv-SE" sz="4000" b="1" dirty="0" smtClean="0">
                <a:latin typeface="Arial" pitchFamily="34" charset="0"/>
                <a:cs typeface="Arial" pitchFamily="34" charset="0"/>
              </a:rPr>
              <a:t>vägen </a:t>
            </a:r>
            <a:r>
              <a:rPr lang="sv-SE" sz="4000" b="1" dirty="0">
                <a:latin typeface="Arial" pitchFamily="34" charset="0"/>
                <a:cs typeface="Arial" pitchFamily="34" charset="0"/>
              </a:rPr>
              <a:t>att nå dig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Nödsituation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Nödsituation, mobilen</a:t>
            </a:r>
          </a:p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Mobilens inställningar</a:t>
            </a:r>
          </a:p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 SOS</a:t>
            </a:r>
          </a:p>
          <a:p>
            <a:r>
              <a:rPr lang="sv-SE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ICE</a:t>
            </a:r>
          </a:p>
          <a:p>
            <a:endParaRPr lang="sv-SE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latin typeface="Arial" pitchFamily="34" charset="0"/>
                <a:cs typeface="Arial" pitchFamily="34" charset="0"/>
              </a:rPr>
              <a:t>Kodlås på mobilen</a:t>
            </a:r>
            <a:endParaRPr lang="sv-SE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sv-SE" sz="4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latin typeface="Arial" pitchFamily="34" charset="0"/>
                <a:cs typeface="Arial" pitchFamily="34" charset="0"/>
              </a:rPr>
              <a:t>Kodlås på mobilen</a:t>
            </a:r>
            <a:endParaRPr lang="sv-SE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sv-SE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sv-SE" sz="2800" dirty="0" smtClean="0">
                <a:latin typeface="Arial" pitchFamily="34" charset="0"/>
                <a:cs typeface="Arial" pitchFamily="34" charset="0"/>
              </a:rPr>
              <a:t>Ha en </a:t>
            </a:r>
            <a:r>
              <a:rPr lang="sv-SE" sz="2800" b="1" dirty="0" smtClean="0">
                <a:latin typeface="Arial" pitchFamily="34" charset="0"/>
                <a:cs typeface="Arial" pitchFamily="34" charset="0"/>
              </a:rPr>
              <a:t>bakgrundsbild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 med ICE-numret. Lättast är att skriva en vanlig lapp, fota av den med telefonen och lägga upp den.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latin typeface="Arial" pitchFamily="34" charset="0"/>
                <a:cs typeface="Arial" pitchFamily="34" charset="0"/>
              </a:rPr>
              <a:t>Kodlås på mobilen</a:t>
            </a:r>
            <a:endParaRPr lang="sv-SE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sv-SE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sv-SE" sz="2800" dirty="0" smtClean="0">
                <a:latin typeface="Arial" pitchFamily="34" charset="0"/>
                <a:cs typeface="Arial" pitchFamily="34" charset="0"/>
              </a:rPr>
              <a:t>Ha en </a:t>
            </a:r>
            <a:r>
              <a:rPr lang="sv-SE" sz="2800" b="1" dirty="0" smtClean="0">
                <a:latin typeface="Arial" pitchFamily="34" charset="0"/>
                <a:cs typeface="Arial" pitchFamily="34" charset="0"/>
              </a:rPr>
              <a:t>bakgrundsbild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 med ICE-numret. Lättast är att skriva en vanlig lapp, fota av den med telefonen och lägga upp den.</a:t>
            </a:r>
          </a:p>
          <a:p>
            <a:r>
              <a:rPr lang="sv-SE" sz="2800" dirty="0" smtClean="0">
                <a:latin typeface="Arial" pitchFamily="34" charset="0"/>
                <a:cs typeface="Arial" pitchFamily="34" charset="0"/>
              </a:rPr>
              <a:t>Det finns även </a:t>
            </a:r>
            <a:r>
              <a:rPr lang="sv-SE" sz="2800" b="1" dirty="0" err="1" smtClean="0">
                <a:latin typeface="Arial" pitchFamily="34" charset="0"/>
                <a:cs typeface="Arial" pitchFamily="34" charset="0"/>
              </a:rPr>
              <a:t>appar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 som gör din ICE-kontakt tillgänglig trots att telefonen är låst men de kan kosta pengar.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latin typeface="Arial" pitchFamily="34" charset="0"/>
                <a:cs typeface="Arial" pitchFamily="34" charset="0"/>
              </a:rPr>
              <a:t>Kodlås på mobilen</a:t>
            </a:r>
            <a:endParaRPr lang="sv-SE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sv-SE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sv-SE" sz="2800" dirty="0" smtClean="0">
                <a:latin typeface="Arial" pitchFamily="34" charset="0"/>
                <a:cs typeface="Arial" pitchFamily="34" charset="0"/>
              </a:rPr>
              <a:t>Ha en </a:t>
            </a:r>
            <a:r>
              <a:rPr lang="sv-SE" sz="2800" b="1" dirty="0" smtClean="0">
                <a:latin typeface="Arial" pitchFamily="34" charset="0"/>
                <a:cs typeface="Arial" pitchFamily="34" charset="0"/>
              </a:rPr>
              <a:t>bakgrundsbild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 med ICE-numret. Lättast är att skriva en vanlig lapp, fota av den med telefonen och lägga upp den.</a:t>
            </a:r>
          </a:p>
          <a:p>
            <a:r>
              <a:rPr lang="sv-SE" sz="2800" dirty="0" smtClean="0">
                <a:latin typeface="Arial" pitchFamily="34" charset="0"/>
                <a:cs typeface="Arial" pitchFamily="34" charset="0"/>
              </a:rPr>
              <a:t>Det finns även </a:t>
            </a:r>
            <a:r>
              <a:rPr lang="sv-SE" sz="2800" b="1" dirty="0" err="1" smtClean="0">
                <a:latin typeface="Arial" pitchFamily="34" charset="0"/>
                <a:cs typeface="Arial" pitchFamily="34" charset="0"/>
              </a:rPr>
              <a:t>appar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 som gör din ICE-kontakt tillgänglig trots att telefonen är låst men de kan kosta pengar.</a:t>
            </a:r>
          </a:p>
          <a:p>
            <a:r>
              <a:rPr lang="sv-SE" sz="2800" dirty="0" smtClean="0">
                <a:latin typeface="Arial" pitchFamily="34" charset="0"/>
                <a:cs typeface="Arial" pitchFamily="34" charset="0"/>
              </a:rPr>
              <a:t>Du kan också skriva ner dina ICE-kontakter på </a:t>
            </a:r>
            <a:r>
              <a:rPr lang="sv-SE" sz="2800" b="1" dirty="0" smtClean="0">
                <a:latin typeface="Arial" pitchFamily="34" charset="0"/>
                <a:cs typeface="Arial" pitchFamily="34" charset="0"/>
              </a:rPr>
              <a:t>en lapp 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som du sätter fast på telefonens baksida</a:t>
            </a:r>
            <a:r>
              <a:rPr lang="sv-SE" sz="2800" dirty="0" smtClean="0"/>
              <a:t>.</a:t>
            </a:r>
            <a:endParaRPr lang="sv-SE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9552" y="1988840"/>
            <a:ext cx="8229600" cy="1143000"/>
          </a:xfrm>
        </p:spPr>
        <p:txBody>
          <a:bodyPr/>
          <a:lstStyle/>
          <a:p>
            <a:r>
              <a:rPr lang="sv-SE" dirty="0" smtClean="0">
                <a:latin typeface="Arial Black" pitchFamily="34" charset="0"/>
              </a:rPr>
              <a:t>T a c k !</a:t>
            </a:r>
            <a:endParaRPr lang="sv-SE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Nödsituation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Nödsituation, mobilen</a:t>
            </a:r>
          </a:p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Mobilens inställningar</a:t>
            </a:r>
          </a:p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 SOS</a:t>
            </a:r>
          </a:p>
          <a:p>
            <a:r>
              <a:rPr lang="sv-SE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ICE</a:t>
            </a:r>
          </a:p>
          <a:p>
            <a:r>
              <a:rPr lang="sv-SE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Hälsa</a:t>
            </a:r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v-SE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app</a:t>
            </a:r>
            <a:endParaRPr lang="sv-SE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sv-SE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Nödsituation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Nödsituation, mobilen</a:t>
            </a:r>
          </a:p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Mobilens inställningar</a:t>
            </a:r>
          </a:p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 SOS</a:t>
            </a:r>
          </a:p>
          <a:p>
            <a:r>
              <a:rPr lang="sv-SE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ICE</a:t>
            </a:r>
          </a:p>
          <a:p>
            <a:r>
              <a:rPr lang="sv-SE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Hälsa</a:t>
            </a:r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v-SE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app</a:t>
            </a:r>
            <a:endParaRPr lang="sv-SE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Nödsamtal </a:t>
            </a:r>
            <a:r>
              <a:rPr lang="sv-SE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112</a:t>
            </a:r>
          </a:p>
          <a:p>
            <a:endParaRPr lang="sv-SE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Nödsituation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Sisällön paikkamerkki 5" descr="Skärmbild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00616" y="1600200"/>
            <a:ext cx="2542768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Nödsituation</a:t>
            </a:r>
            <a:endParaRPr lang="sv-SE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Sisällön paikkamerkki 5" descr="Skärmbild 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00616" y="1600200"/>
            <a:ext cx="2542768" cy="4525963"/>
          </a:xfrm>
        </p:spPr>
      </p:pic>
      <p:cxnSp>
        <p:nvCxnSpPr>
          <p:cNvPr id="8" name="Suora nuoliyhdysviiva 7"/>
          <p:cNvCxnSpPr/>
          <p:nvPr/>
        </p:nvCxnSpPr>
        <p:spPr>
          <a:xfrm flipH="1">
            <a:off x="2483768" y="5877272"/>
            <a:ext cx="93610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uorakulmio 8"/>
          <p:cNvSpPr/>
          <p:nvPr/>
        </p:nvSpPr>
        <p:spPr>
          <a:xfrm>
            <a:off x="683568" y="5229200"/>
            <a:ext cx="1728192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 dirty="0" smtClean="0">
                <a:latin typeface="Arial Black" pitchFamily="34" charset="0"/>
                <a:cs typeface="Arial" pitchFamily="34" charset="0"/>
              </a:rPr>
              <a:t>TRYCK</a:t>
            </a:r>
            <a:endParaRPr lang="sv-SE" sz="2400" dirty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8188</TotalTime>
  <Words>856</Words>
  <Application>Microsoft Office PowerPoint</Application>
  <PresentationFormat>Näytössä katseltava diaesitys (4:3)</PresentationFormat>
  <Paragraphs>172</Paragraphs>
  <Slides>54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54</vt:i4>
      </vt:variant>
    </vt:vector>
  </HeadingPairs>
  <TitlesOfParts>
    <vt:vector size="55" baseType="lpstr">
      <vt:lpstr>Office-teema</vt:lpstr>
      <vt:lpstr>Nödsituation</vt:lpstr>
      <vt:lpstr>Nödsituation</vt:lpstr>
      <vt:lpstr>Nödsituation</vt:lpstr>
      <vt:lpstr>Nödsituation</vt:lpstr>
      <vt:lpstr>Nödsituation</vt:lpstr>
      <vt:lpstr>Nödsituation</vt:lpstr>
      <vt:lpstr>Nödsituation</vt:lpstr>
      <vt:lpstr>Nödsituation</vt:lpstr>
      <vt:lpstr>Nödsituation</vt:lpstr>
      <vt:lpstr>Nödsituation</vt:lpstr>
      <vt:lpstr>Nödsituation</vt:lpstr>
      <vt:lpstr>Nödsituation</vt:lpstr>
      <vt:lpstr>Hälsa app</vt:lpstr>
      <vt:lpstr>Mobilens inställningar</vt:lpstr>
      <vt:lpstr>Mobilens inställningar</vt:lpstr>
      <vt:lpstr>Nödsamtal SOS</vt:lpstr>
      <vt:lpstr>Nödsamtal SOS</vt:lpstr>
      <vt:lpstr>ICE</vt:lpstr>
      <vt:lpstr>ICE</vt:lpstr>
      <vt:lpstr>ICE</vt:lpstr>
      <vt:lpstr>ICE</vt:lpstr>
      <vt:lpstr>ICE</vt:lpstr>
      <vt:lpstr>ICE</vt:lpstr>
      <vt:lpstr>Hälsa app</vt:lpstr>
      <vt:lpstr>Hälsa app</vt:lpstr>
      <vt:lpstr>Hälsa app</vt:lpstr>
      <vt:lpstr>Hälsa app</vt:lpstr>
      <vt:lpstr>Hälsa app</vt:lpstr>
      <vt:lpstr>Nödsamtal 112</vt:lpstr>
      <vt:lpstr>Nödsamtal 112</vt:lpstr>
      <vt:lpstr>Nödsamtal 112</vt:lpstr>
      <vt:lpstr>Nödsamtal 112</vt:lpstr>
      <vt:lpstr>Nödsamtal 112</vt:lpstr>
      <vt:lpstr>Nödsamtal 112</vt:lpstr>
      <vt:lpstr>Nödsamtal 112</vt:lpstr>
      <vt:lpstr>Nödsamtal 112, steg 1</vt:lpstr>
      <vt:lpstr>Nödsamtal 112, steg 2</vt:lpstr>
      <vt:lpstr>Nödsamtal 112, steg 2</vt:lpstr>
      <vt:lpstr>Nödsamtal 112, steg 2</vt:lpstr>
      <vt:lpstr>Nödsamtal 112, steg 3</vt:lpstr>
      <vt:lpstr>Nödsamtal 112, steg 4</vt:lpstr>
      <vt:lpstr>Nödsamtal 112</vt:lpstr>
      <vt:lpstr>Nödsamtal 112</vt:lpstr>
      <vt:lpstr>Nödsamtal 112</vt:lpstr>
      <vt:lpstr>Nödsamtal 112</vt:lpstr>
      <vt:lpstr>Nödsamtal 112</vt:lpstr>
      <vt:lpstr>Nödsamtal 112</vt:lpstr>
      <vt:lpstr>Nödsamtal 112</vt:lpstr>
      <vt:lpstr>Nödsamtal 112</vt:lpstr>
      <vt:lpstr>Kodlås på mobilen</vt:lpstr>
      <vt:lpstr>Kodlås på mobilen</vt:lpstr>
      <vt:lpstr>Kodlås på mobilen</vt:lpstr>
      <vt:lpstr>Kodlås på mobilen</vt:lpstr>
      <vt:lpstr>T a c k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Nödsamtal 112</dc:title>
  <dc:creator>HP</dc:creator>
  <cp:lastModifiedBy>HP</cp:lastModifiedBy>
  <cp:revision>61</cp:revision>
  <dcterms:created xsi:type="dcterms:W3CDTF">2018-01-17T16:07:20Z</dcterms:created>
  <dcterms:modified xsi:type="dcterms:W3CDTF">2018-01-23T08:35:39Z</dcterms:modified>
</cp:coreProperties>
</file>